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  <p:sldMasterId id="2147483692" r:id="rId2"/>
    <p:sldMasterId id="2147483648" r:id="rId3"/>
  </p:sldMasterIdLst>
  <p:notesMasterIdLst>
    <p:notesMasterId r:id="rId7"/>
  </p:notesMasterIdLst>
  <p:sldIdLst>
    <p:sldId id="5036" r:id="rId4"/>
    <p:sldId id="5037" r:id="rId5"/>
    <p:sldId id="5039" r:id="rId6"/>
  </p:sldIdLst>
  <p:sldSz cx="12192000" cy="6858000"/>
  <p:notesSz cx="6858000" cy="9144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rodoc Julia" initials="SJ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13" autoAdjust="0"/>
    <p:restoredTop sz="93811" autoAdjust="0"/>
  </p:normalViewPr>
  <p:slideViewPr>
    <p:cSldViewPr>
      <p:cViewPr varScale="1">
        <p:scale>
          <a:sx n="80" d="100"/>
          <a:sy n="80" d="100"/>
        </p:scale>
        <p:origin x="1430" y="53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63ACF-9FAF-4CCB-9C8E-8A78F9BB2FAF}" type="datetimeFigureOut">
              <a:rPr lang="en-US" smtClean="0"/>
              <a:t>12/15/2023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378B92-49BE-4580-BE9A-6F5F0D9AF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42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2627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2C0BC3-D31F-8041-BA89-9CE39D559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203953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fld id="{8E135A5B-F7F3-1A42-A7D4-67DAF12EE5F8}" type="slidenum">
              <a:rPr lang="en-KR" smtClean="0"/>
              <a:pPr/>
              <a:t>‹#›</a:t>
            </a:fld>
            <a:endParaRPr lang="en-KR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D9733C5-71F0-D349-836B-13013F9FD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245" y="288925"/>
            <a:ext cx="11458223" cy="597086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15990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4724400" y="6203953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/>
              </a:defRPr>
            </a:lvl1pPr>
          </a:lstStyle>
          <a:p>
            <a:pPr>
              <a:defRPr/>
            </a:pPr>
            <a:fld id="{8E135A5B-F7F3-1A42-A7D4-67DAF12EE5F8}" type="slidenum">
              <a:rPr/>
              <a:t>‹#›</a:t>
            </a:fld>
            <a:endParaRPr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239351" y="288924"/>
            <a:ext cx="11663916" cy="597086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pPr>
              <a:defRPr/>
            </a:pPr>
            <a:r>
              <a:rPr lang="en-US" dirty="0"/>
              <a:t>Click to edit Master title style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239351" y="288924"/>
            <a:ext cx="11665461" cy="597086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pPr>
              <a:defRPr/>
            </a:pPr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223850" y="982133"/>
            <a:ext cx="11665460" cy="4588934"/>
          </a:xfrm>
          <a:prstGeom prst="rect">
            <a:avLst/>
          </a:prstGeom>
        </p:spPr>
        <p:txBody>
          <a:bodyPr wrap="square">
            <a:noAutofit/>
          </a:bodyPr>
          <a:lstStyle>
            <a:lvl1pPr marL="180975" indent="-180975">
              <a:defRPr sz="1800" b="1"/>
            </a:lvl1pPr>
            <a:lvl2pPr marL="534988" indent="-173038" algn="l" defTabSz="914400">
              <a:lnSpc>
                <a:spcPct val="90000"/>
              </a:lnSpc>
              <a:buFont typeface="Arial"/>
              <a:buChar char="•"/>
              <a:defRPr sz="1800" b="1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982663" indent="-180975" algn="l" defTabSz="914400">
              <a:lnSpc>
                <a:spcPct val="90000"/>
              </a:lnSpc>
              <a:buFont typeface="Arial"/>
              <a:buChar char="•"/>
              <a:defRPr sz="1800" b="1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346200" indent="-180975" algn="l" defTabSz="914400">
              <a:lnSpc>
                <a:spcPct val="90000"/>
              </a:lnSpc>
              <a:buFont typeface="Arial"/>
              <a:buChar char="•"/>
              <a:defRPr sz="1800" b="1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1698625" indent="-171450" algn="l" defTabSz="914400">
              <a:lnSpc>
                <a:spcPct val="90000"/>
              </a:lnSpc>
              <a:buFont typeface="Arial"/>
              <a:buChar char="•"/>
              <a:defRPr lang="en-US" sz="1800" b="1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</a:lstStyle>
          <a:p>
            <a:pPr marL="176213" marR="0" lvl="0" indent="-176213" algn="l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rPr>
              <a:t>Click to edit Master text styles</a:t>
            </a:r>
          </a:p>
          <a:p>
            <a:pPr marL="361950" marR="0" lvl="1" indent="-180975" algn="l" defTabSz="91440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rPr>
              <a:t>Second level</a:t>
            </a:r>
          </a:p>
          <a:p>
            <a:pPr marL="534988" marR="0" lvl="2" indent="-173038" algn="l" defTabSz="91440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rPr>
              <a:t>Third level</a:t>
            </a:r>
          </a:p>
          <a:p>
            <a:pPr marL="801688" marR="0" lvl="3" indent="-171450" algn="l" defTabSz="91440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rPr>
              <a:t>Fourth level</a:t>
            </a:r>
          </a:p>
          <a:p>
            <a:pPr marL="982663" marR="0" lvl="4" indent="-180975" algn="l" defTabSz="91440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4724400" y="6203953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/>
              </a:defRPr>
            </a:lvl1pPr>
          </a:lstStyle>
          <a:p>
            <a:pPr>
              <a:defRPr/>
            </a:pPr>
            <a:fld id="{8E135A5B-F7F3-1A42-A7D4-67DAF12EE5F8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4724400" y="6203953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/>
              </a:defRPr>
            </a:lvl1pPr>
          </a:lstStyle>
          <a:p>
            <a:pPr>
              <a:defRPr/>
            </a:pPr>
            <a:fld id="{8E135A5B-F7F3-1A42-A7D4-67DAF12EE5F8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 bwMode="auto">
          <a:xfrm>
            <a:off x="914400" y="2537354"/>
            <a:ext cx="10363200" cy="630236"/>
          </a:xfrm>
        </p:spPr>
        <p:txBody>
          <a:bodyPr anchor="ctr" anchorCtr="0">
            <a:normAutofit/>
          </a:bodyPr>
          <a:lstStyle>
            <a:lvl1pPr algn="ctr">
              <a:defRPr sz="3600"/>
            </a:lvl1pPr>
          </a:lstStyle>
          <a:p>
            <a:pPr>
              <a:defRPr/>
            </a:pPr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190877"/>
            <a:ext cx="9144000" cy="4995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1" i="0">
                <a:latin typeface="Montserrat SemiBold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4724400" y="6203953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/>
              </a:defRPr>
            </a:lvl1pPr>
          </a:lstStyle>
          <a:p>
            <a:pPr>
              <a:defRPr/>
            </a:pPr>
            <a:fld id="{8E135A5B-F7F3-1A42-A7D4-67DAF12EE5F8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4724400" y="6203951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/>
              </a:defRPr>
            </a:lvl1pPr>
          </a:lstStyle>
          <a:p>
            <a:pPr>
              <a:defRPr/>
            </a:pPr>
            <a:fld id="{8E135A5B-F7F3-1A42-A7D4-67DAF12EE5F8}" type="slidenum">
              <a:rPr/>
              <a:t>‹#›</a:t>
            </a:fld>
            <a:endParaRPr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239350" y="288924"/>
            <a:ext cx="11663916" cy="597086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pPr>
              <a:defRPr/>
            </a:pPr>
            <a:r>
              <a:rPr lang="en-US" dirty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469366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_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239350" y="288924"/>
            <a:ext cx="11665461" cy="597086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pPr>
              <a:defRPr/>
            </a:pPr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223849" y="982133"/>
            <a:ext cx="11665460" cy="4588934"/>
          </a:xfrm>
          <a:prstGeom prst="rect">
            <a:avLst/>
          </a:prstGeom>
        </p:spPr>
        <p:txBody>
          <a:bodyPr wrap="square">
            <a:noAutofit/>
          </a:bodyPr>
          <a:lstStyle>
            <a:lvl1pPr marL="180975" indent="-180975">
              <a:defRPr sz="1800" b="1"/>
            </a:lvl1pPr>
            <a:lvl2pPr marL="534988" indent="-173038" algn="l" defTabSz="914400">
              <a:lnSpc>
                <a:spcPct val="90000"/>
              </a:lnSpc>
              <a:buFont typeface="Arial"/>
              <a:buChar char="•"/>
              <a:defRPr sz="1800" b="1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982663" indent="-180975" algn="l" defTabSz="914400">
              <a:lnSpc>
                <a:spcPct val="90000"/>
              </a:lnSpc>
              <a:buFont typeface="Arial"/>
              <a:buChar char="•"/>
              <a:defRPr sz="1800" b="1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346200" indent="-180975" algn="l" defTabSz="914400">
              <a:lnSpc>
                <a:spcPct val="90000"/>
              </a:lnSpc>
              <a:buFont typeface="Arial"/>
              <a:buChar char="•"/>
              <a:defRPr sz="1800" b="1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1698625" indent="-171450" algn="l" defTabSz="914400">
              <a:lnSpc>
                <a:spcPct val="90000"/>
              </a:lnSpc>
              <a:buFont typeface="Arial"/>
              <a:buChar char="•"/>
              <a:defRPr lang="en-US" sz="1800" b="1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</a:lstStyle>
          <a:p>
            <a:pPr marL="176213" marR="0" lvl="0" indent="-176213" algn="l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rPr>
              <a:t>Click to edit Master text styles</a:t>
            </a:r>
          </a:p>
          <a:p>
            <a:pPr marL="361950" marR="0" lvl="1" indent="-180975" algn="l" defTabSz="91440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rPr>
              <a:t>Second level</a:t>
            </a:r>
          </a:p>
          <a:p>
            <a:pPr marL="534988" marR="0" lvl="2" indent="-173038" algn="l" defTabSz="91440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rPr>
              <a:t>Third level</a:t>
            </a:r>
          </a:p>
          <a:p>
            <a:pPr marL="801688" marR="0" lvl="3" indent="-171450" algn="l" defTabSz="91440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rPr>
              <a:t>Fourth level</a:t>
            </a:r>
          </a:p>
          <a:p>
            <a:pPr marL="982663" marR="0" lvl="4" indent="-180975" algn="l" defTabSz="91440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4724400" y="6203951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/>
              </a:defRPr>
            </a:lvl1pPr>
          </a:lstStyle>
          <a:p>
            <a:pPr>
              <a:defRPr/>
            </a:pPr>
            <a:fld id="{8E135A5B-F7F3-1A42-A7D4-67DAF12EE5F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43689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1_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4724400" y="6203951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/>
              </a:defRPr>
            </a:lvl1pPr>
          </a:lstStyle>
          <a:p>
            <a:pPr>
              <a:defRPr/>
            </a:pPr>
            <a:fld id="{8E135A5B-F7F3-1A42-A7D4-67DAF12EE5F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01894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1_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 bwMode="auto">
          <a:xfrm>
            <a:off x="914400" y="2537354"/>
            <a:ext cx="10363200" cy="630236"/>
          </a:xfrm>
        </p:spPr>
        <p:txBody>
          <a:bodyPr anchor="ctr" anchorCtr="0">
            <a:normAutofit/>
          </a:bodyPr>
          <a:lstStyle>
            <a:lvl1pPr algn="ctr">
              <a:defRPr sz="3600"/>
            </a:lvl1pPr>
          </a:lstStyle>
          <a:p>
            <a:pPr>
              <a:defRPr/>
            </a:pPr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190877"/>
            <a:ext cx="9144000" cy="4995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1" i="0">
                <a:latin typeface="Montserrat SemiBold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4724400" y="6203951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/>
              </a:defRPr>
            </a:lvl1pPr>
          </a:lstStyle>
          <a:p>
            <a:pPr>
              <a:defRPr/>
            </a:pPr>
            <a:fld id="{8E135A5B-F7F3-1A42-A7D4-67DAF12EE5F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012924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209" y="1168400"/>
            <a:ext cx="11821583" cy="1975926"/>
          </a:xfrm>
        </p:spPr>
        <p:txBody>
          <a:bodyPr/>
          <a:lstStyle>
            <a:lvl1pPr>
              <a:defRPr sz="1800" b="1">
                <a:solidFill>
                  <a:schemeClr val="bg1"/>
                </a:solidFill>
                <a:latin typeface="Montserrat" pitchFamily="2" charset="77"/>
              </a:defRPr>
            </a:lvl1pPr>
            <a:lvl2pPr>
              <a:defRPr sz="1800" b="1">
                <a:solidFill>
                  <a:schemeClr val="bg1"/>
                </a:solidFill>
                <a:latin typeface="Montserrat" pitchFamily="2" charset="77"/>
              </a:defRPr>
            </a:lvl2pPr>
            <a:lvl3pPr>
              <a:defRPr sz="1800" b="1">
                <a:solidFill>
                  <a:schemeClr val="bg1"/>
                </a:solidFill>
                <a:latin typeface="Montserrat" pitchFamily="2" charset="77"/>
              </a:defRPr>
            </a:lvl3pPr>
            <a:lvl4pPr>
              <a:defRPr sz="1800" b="1">
                <a:solidFill>
                  <a:schemeClr val="bg1"/>
                </a:solidFill>
                <a:latin typeface="Montserrat" pitchFamily="2" charset="77"/>
              </a:defRPr>
            </a:lvl4pPr>
            <a:lvl5pPr>
              <a:defRPr sz="1800" b="1">
                <a:solidFill>
                  <a:schemeClr val="bg1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Rectangle 23">
            <a:extLst>
              <a:ext uri="{FF2B5EF4-FFF2-40B4-BE49-F238E27FC236}">
                <a16:creationId xmlns:a16="http://schemas.microsoft.com/office/drawing/2014/main" id="{2DF60A49-5205-2947-8693-0961770D0AF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5400" y="5968800"/>
            <a:ext cx="12244917" cy="889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0" anchor="ctr"/>
          <a:lstStyle>
            <a:lvl1pPr>
              <a:defRPr sz="16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6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6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6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6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120000"/>
              </a:lnSpc>
              <a:defRPr/>
            </a:pPr>
            <a:endParaRPr lang="en-US" altLang="en-US" sz="1800">
              <a:solidFill>
                <a:schemeClr val="bg1"/>
              </a:solidFill>
            </a:endParaRPr>
          </a:p>
        </p:txBody>
      </p:sp>
      <p:sp>
        <p:nvSpPr>
          <p:cNvPr id="14" name="Text Box 21">
            <a:extLst>
              <a:ext uri="{FF2B5EF4-FFF2-40B4-BE49-F238E27FC236}">
                <a16:creationId xmlns:a16="http://schemas.microsoft.com/office/drawing/2014/main" id="{C622D052-0A65-EE43-80D5-545892E48B6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471583" y="6203230"/>
            <a:ext cx="1260568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91440" rIns="182880" bIns="91440"/>
          <a:lstStyle>
            <a:lvl1pPr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ts val="1500"/>
              </a:lnSpc>
              <a:spcBef>
                <a:spcPct val="0"/>
              </a:spcBef>
              <a:buFontTx/>
              <a:buNone/>
              <a:defRPr/>
            </a:pPr>
            <a:fld id="{D7DC8C7D-DDA2-4DE9-B5CD-A83D8EA570C2}" type="slidenum">
              <a:rPr lang="en-US" altLang="en-US" sz="1200" smtClean="0">
                <a:solidFill>
                  <a:srgbClr val="003865"/>
                </a:solidFill>
              </a:rPr>
              <a:pPr algn="ctr">
                <a:lnSpc>
                  <a:spcPts val="1500"/>
                </a:lnSpc>
                <a:spcBef>
                  <a:spcPct val="0"/>
                </a:spcBef>
                <a:buFontTx/>
                <a:buNone/>
                <a:defRPr/>
              </a:pPr>
              <a:t>‹#›</a:t>
            </a:fld>
            <a:endParaRPr lang="en-US" altLang="en-US" sz="1200" dirty="0">
              <a:solidFill>
                <a:srgbClr val="003865"/>
              </a:solidFill>
            </a:endParaRPr>
          </a:p>
        </p:txBody>
      </p:sp>
      <p:pic>
        <p:nvPicPr>
          <p:cNvPr id="5" name="Picture 4" descr="A picture containing wheel, drawing&#10;&#10;Description automatically generated">
            <a:extLst>
              <a:ext uri="{FF2B5EF4-FFF2-40B4-BE49-F238E27FC236}">
                <a16:creationId xmlns:a16="http://schemas.microsoft.com/office/drawing/2014/main" id="{606473D0-4194-49E4-BCE3-07510C94C8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17" y="6246000"/>
            <a:ext cx="1317472" cy="324000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27048629-8877-4C64-8F19-5A81D84DDDA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6004" y="6246000"/>
            <a:ext cx="2335579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70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245" y="288925"/>
            <a:ext cx="11458223" cy="597086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244" y="982133"/>
            <a:ext cx="11458221" cy="458893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A738D92-4576-6E4E-8A28-A197FABA6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203953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fld id="{8E135A5B-F7F3-1A42-A7D4-67DAF12EE5F8}" type="slidenum">
              <a:rPr lang="en-KR" smtClean="0"/>
              <a:pPr/>
              <a:t>‹#›</a:t>
            </a:fld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1517573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A4A86-B744-C74E-A2B2-CF8720A0D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203953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fld id="{8E135A5B-F7F3-1A42-A7D4-67DAF12EE5F8}" type="slidenum">
              <a:rPr lang="en-KR" smtClean="0"/>
              <a:pPr/>
              <a:t>‹#›</a:t>
            </a:fld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198443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37357"/>
            <a:ext cx="10363200" cy="630237"/>
          </a:xfrm>
        </p:spPr>
        <p:txBody>
          <a:bodyPr anchor="ctr" anchorCtr="0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190877"/>
            <a:ext cx="9144000" cy="499533"/>
          </a:xfrm>
        </p:spPr>
        <p:txBody>
          <a:bodyPr>
            <a:normAutofit/>
          </a:bodyPr>
          <a:lstStyle>
            <a:lvl1pPr marL="0" indent="0" algn="ctr">
              <a:buNone/>
              <a:defRPr sz="2000" b="1" i="0">
                <a:solidFill>
                  <a:srgbClr val="003865"/>
                </a:solidFill>
                <a:latin typeface="Montserrat SemiBold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ED7B605-966C-BC40-85EB-A95F621CD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203953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fld id="{8E135A5B-F7F3-1A42-A7D4-67DAF12EE5F8}" type="slidenum">
              <a:rPr lang="en-KR" smtClean="0"/>
              <a:pPr/>
              <a:t>‹#›</a:t>
            </a:fld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704971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D9733C5-71F0-D349-836B-13013F9FD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245" y="288925"/>
            <a:ext cx="11458223" cy="597086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F39D4D06-73CE-9E1F-DC80-FB2F7755AF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auto">
          <a:xfrm>
            <a:off x="4724400" y="6203953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/>
              </a:defRPr>
            </a:lvl1pPr>
          </a:lstStyle>
          <a:p>
            <a:pPr>
              <a:defRPr/>
            </a:pPr>
            <a:fld id="{8E135A5B-F7F3-1A42-A7D4-67DAF12EE5F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6043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245" y="288925"/>
            <a:ext cx="11458223" cy="597086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244" y="982133"/>
            <a:ext cx="11458221" cy="458893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715FD7F-869B-7277-8369-2FB8D0D5EE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auto">
          <a:xfrm>
            <a:off x="4724400" y="6203953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/>
              </a:defRPr>
            </a:lvl1pPr>
          </a:lstStyle>
          <a:p>
            <a:pPr>
              <a:defRPr/>
            </a:pPr>
            <a:fld id="{8E135A5B-F7F3-1A42-A7D4-67DAF12EE5F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40169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41F96E4-E1C6-FC3D-1DAC-7950053B49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auto">
          <a:xfrm>
            <a:off x="4724400" y="6203953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/>
              </a:defRPr>
            </a:lvl1pPr>
          </a:lstStyle>
          <a:p>
            <a:pPr>
              <a:defRPr/>
            </a:pPr>
            <a:fld id="{8E135A5B-F7F3-1A42-A7D4-67DAF12EE5F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78777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37357"/>
            <a:ext cx="10363200" cy="630237"/>
          </a:xfrm>
        </p:spPr>
        <p:txBody>
          <a:bodyPr anchor="ctr" anchorCtr="0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190877"/>
            <a:ext cx="9144000" cy="499533"/>
          </a:xfrm>
        </p:spPr>
        <p:txBody>
          <a:bodyPr>
            <a:normAutofit/>
          </a:bodyPr>
          <a:lstStyle>
            <a:lvl1pPr marL="0" indent="0" algn="ctr">
              <a:buNone/>
              <a:defRPr sz="2000" b="1" i="0">
                <a:solidFill>
                  <a:srgbClr val="003865"/>
                </a:solidFill>
                <a:latin typeface="Montserrat SemiBold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ED7B605-966C-BC40-85EB-A95F621CD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203953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fld id="{8E135A5B-F7F3-1A42-A7D4-67DAF12EE5F8}" type="slidenum">
              <a:rPr lang="en-KR" smtClean="0"/>
              <a:pPr/>
              <a:t>‹#›</a:t>
            </a:fld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185475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209" y="1168400"/>
            <a:ext cx="11821583" cy="1975926"/>
          </a:xfrm>
        </p:spPr>
        <p:txBody>
          <a:bodyPr/>
          <a:lstStyle>
            <a:lvl1pPr>
              <a:defRPr sz="1800" b="1">
                <a:solidFill>
                  <a:schemeClr val="bg1"/>
                </a:solidFill>
                <a:latin typeface="Montserrat" pitchFamily="2" charset="77"/>
              </a:defRPr>
            </a:lvl1pPr>
            <a:lvl2pPr>
              <a:defRPr sz="1800" b="1">
                <a:solidFill>
                  <a:schemeClr val="bg1"/>
                </a:solidFill>
                <a:latin typeface="Montserrat" pitchFamily="2" charset="77"/>
              </a:defRPr>
            </a:lvl2pPr>
            <a:lvl3pPr>
              <a:defRPr sz="1800" b="1">
                <a:solidFill>
                  <a:schemeClr val="bg1"/>
                </a:solidFill>
                <a:latin typeface="Montserrat" pitchFamily="2" charset="77"/>
              </a:defRPr>
            </a:lvl3pPr>
            <a:lvl4pPr>
              <a:defRPr sz="1800" b="1">
                <a:solidFill>
                  <a:schemeClr val="bg1"/>
                </a:solidFill>
                <a:latin typeface="Montserrat" pitchFamily="2" charset="77"/>
              </a:defRPr>
            </a:lvl4pPr>
            <a:lvl5pPr>
              <a:defRPr sz="1800" b="1">
                <a:solidFill>
                  <a:schemeClr val="bg1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Box 21">
            <a:extLst>
              <a:ext uri="{FF2B5EF4-FFF2-40B4-BE49-F238E27FC236}">
                <a16:creationId xmlns:a16="http://schemas.microsoft.com/office/drawing/2014/main" id="{C622D052-0A65-EE43-80D5-545892E48B6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471583" y="6203230"/>
            <a:ext cx="1260568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91440" rIns="182880" bIns="91440"/>
          <a:lstStyle>
            <a:lvl1pPr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tabLst>
                <a:tab pos="1944688" algn="l"/>
              </a:tabLst>
              <a:defRPr sz="16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ts val="1500"/>
              </a:lnSpc>
              <a:spcBef>
                <a:spcPct val="0"/>
              </a:spcBef>
              <a:buFontTx/>
              <a:buNone/>
              <a:defRPr/>
            </a:pPr>
            <a:fld id="{D7DC8C7D-DDA2-4DE9-B5CD-A83D8EA570C2}" type="slidenum">
              <a:rPr lang="en-US" altLang="en-US" sz="1200" smtClean="0">
                <a:solidFill>
                  <a:srgbClr val="003865"/>
                </a:solidFill>
              </a:rPr>
              <a:pPr algn="ctr">
                <a:lnSpc>
                  <a:spcPts val="1500"/>
                </a:lnSpc>
                <a:spcBef>
                  <a:spcPct val="0"/>
                </a:spcBef>
                <a:buFontTx/>
                <a:buNone/>
                <a:defRPr/>
              </a:pPr>
              <a:t>‹#›</a:t>
            </a:fld>
            <a:endParaRPr lang="en-US" altLang="en-US" sz="1200" dirty="0">
              <a:solidFill>
                <a:srgbClr val="00386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599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1984" y="288000"/>
            <a:ext cx="11826677" cy="597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349" y="982800"/>
            <a:ext cx="11809312" cy="4590000"/>
          </a:xfrm>
          <a:prstGeom prst="rect">
            <a:avLst/>
          </a:prstGeom>
        </p:spPr>
        <p:txBody>
          <a:bodyPr vert="horz" lIns="72000" tIns="45720" rIns="7200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29C58A6-FFC0-4F51-9846-29122E5D186A}"/>
              </a:ext>
            </a:extLst>
          </p:cNvPr>
          <p:cNvGrpSpPr/>
          <p:nvPr userDrawn="1"/>
        </p:nvGrpSpPr>
        <p:grpSpPr>
          <a:xfrm>
            <a:off x="0" y="5891412"/>
            <a:ext cx="12192000" cy="966588"/>
            <a:chOff x="0" y="5891412"/>
            <a:chExt cx="12192000" cy="966588"/>
          </a:xfrm>
        </p:grpSpPr>
        <p:pic>
          <p:nvPicPr>
            <p:cNvPr id="7" name="Picture 3">
              <a:extLst>
                <a:ext uri="{FF2B5EF4-FFF2-40B4-BE49-F238E27FC236}">
                  <a16:creationId xmlns:a16="http://schemas.microsoft.com/office/drawing/2014/main" id="{4244CB84-7C7B-4305-A843-E7CF9BBFF97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/>
          </p:blipFill>
          <p:spPr bwMode="auto">
            <a:xfrm>
              <a:off x="0" y="5892800"/>
              <a:ext cx="9144000" cy="965200"/>
            </a:xfrm>
            <a:prstGeom prst="rect">
              <a:avLst/>
            </a:prstGeom>
          </p:spPr>
        </p:pic>
        <p:pic>
          <p:nvPicPr>
            <p:cNvPr id="8" name="Picture 3">
              <a:extLst>
                <a:ext uri="{FF2B5EF4-FFF2-40B4-BE49-F238E27FC236}">
                  <a16:creationId xmlns:a16="http://schemas.microsoft.com/office/drawing/2014/main" id="{EC5E90D1-6FA7-4703-A00E-C38C22112F0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/>
            <a:srcRect l="18900"/>
            <a:stretch/>
          </p:blipFill>
          <p:spPr bwMode="auto">
            <a:xfrm>
              <a:off x="4776192" y="5891412"/>
              <a:ext cx="7415808" cy="965200"/>
            </a:xfrm>
            <a:prstGeom prst="rect">
              <a:avLst/>
            </a:prstGeom>
          </p:spPr>
        </p:pic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EC0655FD-38D9-AC82-BFB1-87F09D2AE4E4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 bwMode="auto">
          <a:xfrm>
            <a:off x="-2741788" y="2079198"/>
            <a:ext cx="2193856" cy="26996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1447C1-9E4D-94DC-3215-A1A6CB71DEE9}"/>
              </a:ext>
            </a:extLst>
          </p:cNvPr>
          <p:cNvSpPr txBox="1"/>
          <p:nvPr userDrawn="1"/>
        </p:nvSpPr>
        <p:spPr bwMode="auto">
          <a:xfrm>
            <a:off x="-2544960" y="692696"/>
            <a:ext cx="1800200" cy="1200329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cs typeface="+mn-cs"/>
              </a:rPr>
              <a:t>GCG Blue </a:t>
            </a:r>
          </a:p>
          <a:p>
            <a:r>
              <a:rPr lang="en-US" b="1" dirty="0">
                <a:solidFill>
                  <a:schemeClr val="bg1"/>
                </a:solidFill>
                <a:cs typeface="+mn-cs"/>
              </a:rPr>
              <a:t>R = 0</a:t>
            </a:r>
          </a:p>
          <a:p>
            <a:r>
              <a:rPr lang="en-US" b="1" dirty="0">
                <a:solidFill>
                  <a:schemeClr val="bg1"/>
                </a:solidFill>
                <a:cs typeface="+mn-cs"/>
              </a:rPr>
              <a:t>G = 56</a:t>
            </a:r>
          </a:p>
          <a:p>
            <a:r>
              <a:rPr lang="en-US" b="1" dirty="0">
                <a:solidFill>
                  <a:schemeClr val="bg1"/>
                </a:solidFill>
                <a:cs typeface="+mn-cs"/>
              </a:rPr>
              <a:t>B = 101</a:t>
            </a:r>
          </a:p>
        </p:txBody>
      </p:sp>
    </p:spTree>
    <p:extLst>
      <p:ext uri="{BB962C8B-B14F-4D97-AF65-F5344CB8AC3E}">
        <p14:creationId xmlns:p14="http://schemas.microsoft.com/office/powerpoint/2010/main" val="1654295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03865"/>
          </a:solidFill>
          <a:latin typeface="Montserrat" pitchFamily="2" charset="77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1800" b="1" kern="1200" dirty="0">
          <a:solidFill>
            <a:srgbClr val="00386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marL="361950" indent="-1809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b="1" kern="1200" dirty="0">
          <a:solidFill>
            <a:srgbClr val="00386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2pPr>
      <a:lvl3pPr marL="534988" indent="-1730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b="1" kern="1200" dirty="0">
          <a:solidFill>
            <a:srgbClr val="00386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3pPr>
      <a:lvl4pPr marL="715963" indent="-1809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b="1" kern="1200" dirty="0">
          <a:solidFill>
            <a:srgbClr val="00386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4pPr>
      <a:lvl5pPr marL="896938" indent="-1809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b="1" kern="1200" dirty="0">
          <a:solidFill>
            <a:srgbClr val="00386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2D09E8C-1CDF-168E-1EDB-17741C18A312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5932247"/>
            <a:ext cx="12192000" cy="92575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1984" y="288000"/>
            <a:ext cx="11826677" cy="597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349" y="982800"/>
            <a:ext cx="11809312" cy="4590000"/>
          </a:xfrm>
          <a:prstGeom prst="rect">
            <a:avLst/>
          </a:prstGeom>
        </p:spPr>
        <p:txBody>
          <a:bodyPr vert="horz" lIns="72000" tIns="45720" rIns="7200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602129C-9B04-D648-82B7-B8B3CE147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auto">
          <a:xfrm>
            <a:off x="4724400" y="6203953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/>
              </a:defRPr>
            </a:lvl1pPr>
          </a:lstStyle>
          <a:p>
            <a:pPr>
              <a:defRPr/>
            </a:pPr>
            <a:fld id="{8E135A5B-F7F3-1A42-A7D4-67DAF12EE5F8}" type="slidenum">
              <a:rPr/>
              <a:t>‹#›</a:t>
            </a:fld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D8FF0D-30A7-CD1E-9145-05AAAA416FB0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 bwMode="auto">
          <a:xfrm>
            <a:off x="-2741788" y="2079198"/>
            <a:ext cx="2193856" cy="269960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AF2875E-9398-5D88-67AC-8E36902FE236}"/>
              </a:ext>
            </a:extLst>
          </p:cNvPr>
          <p:cNvSpPr txBox="1"/>
          <p:nvPr userDrawn="1"/>
        </p:nvSpPr>
        <p:spPr bwMode="auto">
          <a:xfrm>
            <a:off x="-2544960" y="692696"/>
            <a:ext cx="1800200" cy="1200329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cs typeface="+mn-cs"/>
              </a:rPr>
              <a:t>GCG Blue </a:t>
            </a:r>
          </a:p>
          <a:p>
            <a:r>
              <a:rPr lang="en-US" b="1" dirty="0">
                <a:solidFill>
                  <a:schemeClr val="bg1"/>
                </a:solidFill>
                <a:cs typeface="+mn-cs"/>
              </a:rPr>
              <a:t>R = 0</a:t>
            </a:r>
          </a:p>
          <a:p>
            <a:r>
              <a:rPr lang="en-US" b="1" dirty="0">
                <a:solidFill>
                  <a:schemeClr val="bg1"/>
                </a:solidFill>
                <a:cs typeface="+mn-cs"/>
              </a:rPr>
              <a:t>G = 56</a:t>
            </a:r>
          </a:p>
          <a:p>
            <a:r>
              <a:rPr lang="en-US" b="1" dirty="0">
                <a:solidFill>
                  <a:schemeClr val="bg1"/>
                </a:solidFill>
                <a:cs typeface="+mn-cs"/>
              </a:rPr>
              <a:t>B = 101</a:t>
            </a:r>
          </a:p>
        </p:txBody>
      </p:sp>
    </p:spTree>
    <p:extLst>
      <p:ext uri="{BB962C8B-B14F-4D97-AF65-F5344CB8AC3E}">
        <p14:creationId xmlns:p14="http://schemas.microsoft.com/office/powerpoint/2010/main" val="158538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bg1"/>
          </a:solidFill>
          <a:latin typeface="Montserrat" pitchFamily="2" charset="77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1800" b="1" kern="1200" dirty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marL="361950" indent="-1809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b="1" kern="1200" dirty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2pPr>
      <a:lvl3pPr marL="534988" indent="-1730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b="1" kern="1200" dirty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3pPr>
      <a:lvl4pPr marL="715963" indent="-1809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b="1" kern="1200" dirty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4pPr>
      <a:lvl5pPr marL="896938" indent="-1809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b="1" kern="1200" dirty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865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 bwMode="auto">
          <a:xfrm>
            <a:off x="239351" y="288000"/>
            <a:ext cx="11652327" cy="597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2185" y="982800"/>
            <a:ext cx="11652327" cy="4590000"/>
          </a:xfrm>
          <a:prstGeom prst="rect">
            <a:avLst/>
          </a:prstGeom>
        </p:spPr>
        <p:txBody>
          <a:bodyPr vert="horz" lIns="72000" tIns="45720" rIns="72000" bIns="45720" rtlCol="0">
            <a:noAutofit/>
          </a:bodyPr>
          <a:lstStyle/>
          <a:p>
            <a:pPr lvl="0">
              <a:defRPr/>
            </a:pPr>
            <a:r>
              <a:rPr lang="en-US" dirty="0"/>
              <a:t>Click to edit Master text styles</a:t>
            </a:r>
          </a:p>
          <a:p>
            <a:pPr lvl="1">
              <a:defRPr/>
            </a:pPr>
            <a:r>
              <a:rPr lang="en-US" dirty="0"/>
              <a:t>Second level</a:t>
            </a:r>
          </a:p>
          <a:p>
            <a:pPr lvl="2">
              <a:defRPr/>
            </a:pPr>
            <a:r>
              <a:rPr lang="en-US" dirty="0"/>
              <a:t>Third level</a:t>
            </a:r>
          </a:p>
          <a:p>
            <a:pPr lvl="3">
              <a:defRPr/>
            </a:pPr>
            <a:r>
              <a:rPr lang="en-US" dirty="0"/>
              <a:t>Fourth level</a:t>
            </a:r>
          </a:p>
          <a:p>
            <a:pPr lvl="4">
              <a:defRPr/>
            </a:pPr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4724400" y="6203953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  <a:latin typeface="Montserrat"/>
              </a:defRPr>
            </a:lvl1pPr>
          </a:lstStyle>
          <a:p>
            <a:pPr>
              <a:defRPr/>
            </a:pPr>
            <a:fld id="{8E135A5B-F7F3-1A42-A7D4-67DAF12EE5F8}" type="slidenum">
              <a:rPr/>
              <a:t>‹#›</a:t>
            </a:fld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49AE52D-9673-4F9C-9985-5EFEA668FD75}"/>
              </a:ext>
            </a:extLst>
          </p:cNvPr>
          <p:cNvGrpSpPr/>
          <p:nvPr userDrawn="1"/>
        </p:nvGrpSpPr>
        <p:grpSpPr>
          <a:xfrm>
            <a:off x="0" y="5891412"/>
            <a:ext cx="12192000" cy="966588"/>
            <a:chOff x="0" y="5891412"/>
            <a:chExt cx="12192000" cy="966588"/>
          </a:xfrm>
        </p:grpSpPr>
        <p:pic>
          <p:nvPicPr>
            <p:cNvPr id="8" name="Picture 3">
              <a:extLst>
                <a:ext uri="{FF2B5EF4-FFF2-40B4-BE49-F238E27FC236}">
                  <a16:creationId xmlns:a16="http://schemas.microsoft.com/office/drawing/2014/main" id="{F24CB86A-CB15-4AC3-8C28-2A4029C3CD9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/>
            <a:stretch/>
          </p:blipFill>
          <p:spPr bwMode="auto">
            <a:xfrm>
              <a:off x="0" y="5892800"/>
              <a:ext cx="9144000" cy="965200"/>
            </a:xfrm>
            <a:prstGeom prst="rect">
              <a:avLst/>
            </a:prstGeom>
          </p:spPr>
        </p:pic>
        <p:pic>
          <p:nvPicPr>
            <p:cNvPr id="9" name="Picture 3">
              <a:extLst>
                <a:ext uri="{FF2B5EF4-FFF2-40B4-BE49-F238E27FC236}">
                  <a16:creationId xmlns:a16="http://schemas.microsoft.com/office/drawing/2014/main" id="{CB581B69-09C9-48D8-9736-1C31891D72E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1"/>
            <a:srcRect l="18900"/>
            <a:stretch/>
          </p:blipFill>
          <p:spPr bwMode="auto">
            <a:xfrm>
              <a:off x="4776192" y="5891412"/>
              <a:ext cx="7415808" cy="965200"/>
            </a:xfrm>
            <a:prstGeom prst="rect">
              <a:avLst/>
            </a:prstGeom>
          </p:spPr>
        </p:pic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5BFE6A15-362C-0C1C-4C1A-1337C1A1E207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-2741788" y="2079198"/>
            <a:ext cx="2193856" cy="269960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F530939-AE6E-935F-2C83-F342831134D2}"/>
              </a:ext>
            </a:extLst>
          </p:cNvPr>
          <p:cNvSpPr txBox="1"/>
          <p:nvPr userDrawn="1"/>
        </p:nvSpPr>
        <p:spPr>
          <a:xfrm>
            <a:off x="-2544960" y="692696"/>
            <a:ext cx="1800200" cy="1200329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cs typeface="+mn-cs"/>
              </a:rPr>
              <a:t>GCG Blue </a:t>
            </a:r>
          </a:p>
          <a:p>
            <a:r>
              <a:rPr lang="en-US" b="1" dirty="0">
                <a:solidFill>
                  <a:schemeClr val="bg1"/>
                </a:solidFill>
                <a:cs typeface="+mn-cs"/>
              </a:rPr>
              <a:t>R = 0</a:t>
            </a:r>
          </a:p>
          <a:p>
            <a:r>
              <a:rPr lang="en-US" b="1" dirty="0">
                <a:solidFill>
                  <a:schemeClr val="bg1"/>
                </a:solidFill>
                <a:cs typeface="+mn-cs"/>
              </a:rPr>
              <a:t>G = 56</a:t>
            </a:r>
          </a:p>
          <a:p>
            <a:r>
              <a:rPr lang="en-US" b="1" dirty="0">
                <a:solidFill>
                  <a:schemeClr val="bg1"/>
                </a:solidFill>
                <a:cs typeface="+mn-cs"/>
              </a:rPr>
              <a:t>B = 101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76" r:id="rId5"/>
    <p:sldLayoutId id="2147483677" r:id="rId6"/>
    <p:sldLayoutId id="2147483678" r:id="rId7"/>
    <p:sldLayoutId id="2147483679" r:id="rId8"/>
    <p:sldLayoutId id="2147483680" r:id="rId9"/>
  </p:sldLayoutIdLst>
  <p:hf hdr="0" ftr="0" dt="0"/>
  <p:txStyles>
    <p:titleStyle>
      <a:lvl1pPr algn="l" defTabSz="914400">
        <a:lnSpc>
          <a:spcPct val="100000"/>
        </a:lnSpc>
        <a:spcBef>
          <a:spcPts val="0"/>
        </a:spcBef>
        <a:buNone/>
        <a:defRPr sz="2400" b="1">
          <a:solidFill>
            <a:schemeClr val="bg1"/>
          </a:solidFill>
          <a:latin typeface="Montserrat"/>
          <a:ea typeface="+mj-ea"/>
          <a:cs typeface="+mj-cs"/>
        </a:defRPr>
      </a:lvl1pPr>
    </p:titleStyle>
    <p:bodyStyle>
      <a:lvl1pPr marL="176213" indent="-176213" algn="l" defTabSz="914400">
        <a:lnSpc>
          <a:spcPct val="90000"/>
        </a:lnSpc>
        <a:spcBef>
          <a:spcPts val="1000"/>
        </a:spcBef>
        <a:buFont typeface="Arial"/>
        <a:buChar char="•"/>
        <a:defRPr sz="1800" b="1">
          <a:solidFill>
            <a:schemeClr val="bg1"/>
          </a:solidFill>
          <a:latin typeface="Arial"/>
          <a:ea typeface="+mn-ea"/>
          <a:cs typeface="Arial"/>
        </a:defRPr>
      </a:lvl1pPr>
      <a:lvl2pPr marL="361950" indent="-180975" algn="l" defTabSz="914400">
        <a:lnSpc>
          <a:spcPct val="90000"/>
        </a:lnSpc>
        <a:spcBef>
          <a:spcPts val="500"/>
        </a:spcBef>
        <a:buFont typeface="Arial"/>
        <a:buChar char="•"/>
        <a:defRPr sz="1800" b="1">
          <a:solidFill>
            <a:schemeClr val="bg1"/>
          </a:solidFill>
          <a:latin typeface="Arial"/>
          <a:ea typeface="+mn-ea"/>
          <a:cs typeface="Arial"/>
        </a:defRPr>
      </a:lvl2pPr>
      <a:lvl3pPr marL="534988" indent="-173038" algn="l" defTabSz="914400">
        <a:lnSpc>
          <a:spcPct val="90000"/>
        </a:lnSpc>
        <a:spcBef>
          <a:spcPts val="500"/>
        </a:spcBef>
        <a:buFont typeface="Arial"/>
        <a:buChar char="•"/>
        <a:defRPr sz="1800" b="1">
          <a:solidFill>
            <a:schemeClr val="bg1"/>
          </a:solidFill>
          <a:latin typeface="Arial"/>
          <a:ea typeface="+mn-ea"/>
          <a:cs typeface="Arial"/>
        </a:defRPr>
      </a:lvl3pPr>
      <a:lvl4pPr marL="801688" indent="-171450" algn="l" defTabSz="914400">
        <a:lnSpc>
          <a:spcPct val="90000"/>
        </a:lnSpc>
        <a:spcBef>
          <a:spcPts val="500"/>
        </a:spcBef>
        <a:buFont typeface="Arial"/>
        <a:buChar char="•"/>
        <a:defRPr sz="1800" b="1">
          <a:solidFill>
            <a:schemeClr val="bg1"/>
          </a:solidFill>
          <a:latin typeface="Arial"/>
          <a:ea typeface="+mn-ea"/>
          <a:cs typeface="Arial"/>
        </a:defRPr>
      </a:lvl4pPr>
      <a:lvl5pPr marL="982663" indent="-180975" algn="l" defTabSz="914400">
        <a:lnSpc>
          <a:spcPct val="90000"/>
        </a:lnSpc>
        <a:spcBef>
          <a:spcPts val="500"/>
        </a:spcBef>
        <a:buFont typeface="Arial"/>
        <a:buChar char="•"/>
        <a:defRPr sz="1800" b="1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25DE5-9B5F-C642-9BF2-5D548F16C9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Authentic Leadership Model</a:t>
            </a:r>
            <a:endParaRPr lang="en-K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B1688F-FE95-F348-98F4-F660E0005C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For Leaders</a:t>
            </a:r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3681416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D12AAE2-7448-49FA-BA48-1DF8977E4711}"/>
              </a:ext>
            </a:extLst>
          </p:cNvPr>
          <p:cNvSpPr/>
          <p:nvPr/>
        </p:nvSpPr>
        <p:spPr>
          <a:xfrm>
            <a:off x="4295800" y="256419"/>
            <a:ext cx="3600000" cy="2743136"/>
          </a:xfrm>
          <a:prstGeom prst="roundRect">
            <a:avLst>
              <a:gd name="adj" fmla="val 9557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 rtl="0"/>
            <a:r>
              <a:rPr lang="en-US" sz="1500" b="1" dirty="0">
                <a:solidFill>
                  <a:srgbClr val="003865"/>
                </a:solidFill>
                <a:latin typeface="Montserrat"/>
                <a:ea typeface="Montserrat"/>
                <a:cs typeface="Montserrat"/>
                <a:sym typeface="Montserrat"/>
              </a:rPr>
              <a:t>Assure Success</a:t>
            </a:r>
          </a:p>
          <a:p>
            <a:pPr algn="ctr" rtl="0" fontAlgn="t"/>
            <a:endParaRPr lang="en-US" sz="1500" dirty="0">
              <a:latin typeface="Montserrat" panose="020B0604020202020204" charset="0"/>
            </a:endParaRPr>
          </a:p>
          <a:p>
            <a:pPr marR="99355" rtl="0"/>
            <a:r>
              <a:rPr lang="en-US" sz="1000" b="1" dirty="0">
                <a:latin typeface="Montserrat"/>
                <a:ea typeface="Montserrat"/>
                <a:cs typeface="Montserrat"/>
                <a:sym typeface="Montserrat"/>
              </a:rPr>
              <a:t>I </a:t>
            </a:r>
            <a:r>
              <a:rPr lang="en-US" sz="1000" b="1" u="sng" dirty="0">
                <a:latin typeface="Montserrat"/>
                <a:ea typeface="Montserrat"/>
                <a:cs typeface="Montserrat"/>
                <a:sym typeface="Montserrat"/>
              </a:rPr>
              <a:t>expect</a:t>
            </a:r>
            <a:r>
              <a:rPr lang="en-US" sz="1000" b="1" dirty="0">
                <a:latin typeface="Montserrat"/>
                <a:ea typeface="Montserrat"/>
                <a:cs typeface="Montserrat"/>
                <a:sym typeface="Montserrat"/>
              </a:rPr>
              <a:t> my team members to improve organizational quality and to assure </a:t>
            </a:r>
            <a:r>
              <a:rPr lang="en-US" sz="1000" b="1" u="sng" dirty="0">
                <a:latin typeface="Montserrat"/>
                <a:ea typeface="Montserrat"/>
                <a:cs typeface="Montserrat"/>
                <a:sym typeface="Montserrat"/>
              </a:rPr>
              <a:t>success</a:t>
            </a:r>
            <a:r>
              <a:rPr lang="en-US" sz="1000" b="1" dirty="0">
                <a:latin typeface="Montserrat"/>
                <a:ea typeface="Montserrat"/>
                <a:cs typeface="Montserrat"/>
                <a:sym typeface="Montserrat"/>
              </a:rPr>
              <a:t> through:</a:t>
            </a:r>
          </a:p>
          <a:p>
            <a:pPr marL="92075" indent="-90488" rtl="0" fontAlgn="t">
              <a:buFont typeface="Arial" panose="020B0604020202020204" pitchFamily="34" charset="0"/>
              <a:buChar char="•"/>
            </a:pPr>
            <a:endParaRPr lang="en-US" sz="1000" b="1" dirty="0">
              <a:solidFill>
                <a:schemeClr val="tx1"/>
              </a:solidFill>
              <a:latin typeface="Montserrat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34EAEEB-05BD-4AC6-B095-2142C8743EDB}"/>
              </a:ext>
            </a:extLst>
          </p:cNvPr>
          <p:cNvSpPr/>
          <p:nvPr/>
        </p:nvSpPr>
        <p:spPr>
          <a:xfrm>
            <a:off x="4295800" y="3188846"/>
            <a:ext cx="3600000" cy="2743136"/>
          </a:xfrm>
          <a:prstGeom prst="roundRect">
            <a:avLst>
              <a:gd name="adj" fmla="val 9557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 rtl="0"/>
            <a:r>
              <a:rPr lang="en-US" sz="1500" b="1" dirty="0">
                <a:solidFill>
                  <a:srgbClr val="003865"/>
                </a:solidFill>
                <a:latin typeface="Montserrat"/>
                <a:ea typeface="Montserrat"/>
                <a:cs typeface="Montserrat"/>
                <a:sym typeface="Montserrat"/>
              </a:rPr>
              <a:t>Engage People</a:t>
            </a:r>
          </a:p>
          <a:p>
            <a:pPr algn="ctr" rtl="0" fontAlgn="t"/>
            <a:endParaRPr lang="en-US" sz="1500" dirty="0">
              <a:latin typeface="Montserrat" panose="020B0604020202020204" charset="0"/>
            </a:endParaRPr>
          </a:p>
          <a:p>
            <a:pPr marR="95973" rtl="0"/>
            <a:r>
              <a:rPr lang="en-US" sz="1000" b="1" dirty="0">
                <a:latin typeface="Montserrat"/>
                <a:ea typeface="Montserrat"/>
                <a:cs typeface="Montserrat"/>
                <a:sym typeface="Montserrat"/>
              </a:rPr>
              <a:t>My commitment to </a:t>
            </a:r>
            <a:r>
              <a:rPr lang="en-US" sz="1000" b="1" u="sng" dirty="0">
                <a:latin typeface="Montserrat"/>
                <a:ea typeface="Montserrat"/>
                <a:cs typeface="Montserrat"/>
                <a:sym typeface="Montserrat"/>
              </a:rPr>
              <a:t>leading</a:t>
            </a:r>
            <a:r>
              <a:rPr lang="en-US" sz="1000" b="1" dirty="0">
                <a:latin typeface="Montserrat"/>
                <a:ea typeface="Montserrat"/>
                <a:cs typeface="Montserrat"/>
                <a:sym typeface="Montserrat"/>
              </a:rPr>
              <a:t> &amp; </a:t>
            </a:r>
            <a:r>
              <a:rPr lang="en-US" sz="1000" b="1" u="sng" dirty="0">
                <a:latin typeface="Montserrat"/>
                <a:ea typeface="Montserrat"/>
                <a:cs typeface="Montserrat"/>
                <a:sym typeface="Montserrat"/>
              </a:rPr>
              <a:t>developing</a:t>
            </a:r>
            <a:r>
              <a:rPr lang="en-US" sz="1000" b="1" dirty="0">
                <a:latin typeface="Montserrat"/>
                <a:ea typeface="Montserrat"/>
                <a:cs typeface="Montserrat"/>
                <a:sym typeface="Montserrat"/>
              </a:rPr>
              <a:t> people &amp; partnerships is to:</a:t>
            </a:r>
          </a:p>
          <a:p>
            <a:pPr marL="92075" indent="-90488" rtl="0" fontAlgn="t">
              <a:buFont typeface="Arial" panose="020B0604020202020204" pitchFamily="34" charset="0"/>
              <a:buChar char="•"/>
            </a:pPr>
            <a:endParaRPr lang="en-US" sz="1000" b="1" dirty="0">
              <a:solidFill>
                <a:schemeClr val="tx1"/>
              </a:solidFill>
              <a:latin typeface="Montserrat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2F031E54-BC9F-4C6E-AB5E-915760149C24}"/>
              </a:ext>
            </a:extLst>
          </p:cNvPr>
          <p:cNvSpPr/>
          <p:nvPr/>
        </p:nvSpPr>
        <p:spPr>
          <a:xfrm>
            <a:off x="314533" y="3188846"/>
            <a:ext cx="3600000" cy="2743136"/>
          </a:xfrm>
          <a:prstGeom prst="roundRect">
            <a:avLst>
              <a:gd name="adj" fmla="val 9557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 rtl="0"/>
            <a:r>
              <a:rPr lang="en-US" sz="1500" b="1" dirty="0">
                <a:solidFill>
                  <a:srgbClr val="003865"/>
                </a:solidFill>
                <a:latin typeface="Montserrat"/>
                <a:ea typeface="Montserrat"/>
                <a:cs typeface="Montserrat"/>
                <a:sym typeface="Montserrat"/>
              </a:rPr>
              <a:t>Boundaryless Inclusion</a:t>
            </a:r>
          </a:p>
          <a:p>
            <a:pPr algn="ctr" rtl="0" fontAlgn="t"/>
            <a:endParaRPr lang="en-US" sz="1500" dirty="0">
              <a:latin typeface="Montserrat" panose="020B0604020202020204" charset="0"/>
            </a:endParaRPr>
          </a:p>
          <a:p>
            <a:pPr marR="95973" rtl="0"/>
            <a:r>
              <a:rPr lang="en-US" sz="1000" b="1" dirty="0">
                <a:latin typeface="Montserrat"/>
                <a:ea typeface="Montserrat"/>
                <a:cs typeface="Montserrat"/>
                <a:sym typeface="Montserrat"/>
              </a:rPr>
              <a:t>While working with people, I:</a:t>
            </a:r>
          </a:p>
          <a:p>
            <a:pPr marL="92075" indent="-90488" rtl="0" fontAlgn="t">
              <a:buFont typeface="Arial" panose="020B0604020202020204" pitchFamily="34" charset="0"/>
              <a:buChar char="•"/>
            </a:pPr>
            <a:endParaRPr lang="en-US" sz="1000" b="1" dirty="0">
              <a:solidFill>
                <a:schemeClr val="tx1"/>
              </a:solidFill>
              <a:latin typeface="Montserrat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FCDC0E8-DC55-4FFA-AE92-1D764E30216E}"/>
              </a:ext>
            </a:extLst>
          </p:cNvPr>
          <p:cNvSpPr/>
          <p:nvPr/>
        </p:nvSpPr>
        <p:spPr>
          <a:xfrm>
            <a:off x="8277467" y="3188846"/>
            <a:ext cx="3600000" cy="2743136"/>
          </a:xfrm>
          <a:prstGeom prst="roundRect">
            <a:avLst>
              <a:gd name="adj" fmla="val 9557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 rtl="0"/>
            <a:r>
              <a:rPr lang="en-US" sz="1500" b="1" dirty="0">
                <a:solidFill>
                  <a:srgbClr val="003865"/>
                </a:solidFill>
                <a:latin typeface="Montserrat"/>
                <a:ea typeface="Montserrat"/>
                <a:cs typeface="Montserrat"/>
                <a:sym typeface="Montserrat"/>
              </a:rPr>
              <a:t>Communication</a:t>
            </a:r>
          </a:p>
          <a:p>
            <a:pPr algn="ctr" rtl="0" fontAlgn="t"/>
            <a:endParaRPr lang="en-US" sz="1500" dirty="0">
              <a:latin typeface="Montserrat" panose="020B0604020202020204" charset="0"/>
            </a:endParaRPr>
          </a:p>
          <a:p>
            <a:pPr rtl="0"/>
            <a:r>
              <a:rPr lang="en-US" sz="1000" b="1" dirty="0">
                <a:latin typeface="Montserrat"/>
                <a:ea typeface="Montserrat"/>
                <a:cs typeface="Montserrat"/>
                <a:sym typeface="Montserrat"/>
              </a:rPr>
              <a:t>All we do is communicate, therefore:</a:t>
            </a:r>
          </a:p>
          <a:p>
            <a:pPr marL="92075" indent="-90488" rtl="0" fontAlgn="t">
              <a:buFont typeface="Arial" panose="020B0604020202020204" pitchFamily="34" charset="0"/>
              <a:buChar char="•"/>
            </a:pPr>
            <a:endParaRPr lang="en-US" sz="1000" b="1" dirty="0">
              <a:solidFill>
                <a:schemeClr val="tx1"/>
              </a:solidFill>
              <a:latin typeface="Montserrat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91C15A5-0F41-403B-9905-B4E269352A8D}"/>
              </a:ext>
            </a:extLst>
          </p:cNvPr>
          <p:cNvSpPr/>
          <p:nvPr/>
        </p:nvSpPr>
        <p:spPr>
          <a:xfrm>
            <a:off x="8256640" y="256419"/>
            <a:ext cx="3600000" cy="2743136"/>
          </a:xfrm>
          <a:prstGeom prst="roundRect">
            <a:avLst>
              <a:gd name="adj" fmla="val 9557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 rtl="0" fontAlgn="t"/>
            <a:r>
              <a:rPr lang="en-US" sz="1500" b="1" kern="1200" dirty="0">
                <a:solidFill>
                  <a:srgbClr val="003865"/>
                </a:solidFill>
                <a:latin typeface="Montserrat" panose="020B0604020202020204" charset="0"/>
                <a:ea typeface="Montserrat" panose="020B0604020202020204" charset="0"/>
                <a:cs typeface="Montserrat" panose="020B0604020202020204" charset="0"/>
              </a:rPr>
              <a:t>Continuous Change</a:t>
            </a:r>
          </a:p>
          <a:p>
            <a:pPr algn="ctr" rtl="0" fontAlgn="t"/>
            <a:endParaRPr lang="en-US" sz="1500" dirty="0">
              <a:latin typeface="Montserrat" panose="020B0604020202020204" charset="0"/>
            </a:endParaRPr>
          </a:p>
          <a:p>
            <a:pPr rtl="0" fontAlgn="t"/>
            <a:r>
              <a:rPr lang="en-US" sz="1000" b="1" dirty="0">
                <a:solidFill>
                  <a:schemeClr val="tx1"/>
                </a:solidFill>
                <a:latin typeface="Montserrat"/>
              </a:rPr>
              <a:t>In </a:t>
            </a:r>
            <a:r>
              <a:rPr lang="en-US" sz="1000" b="1" u="sng" dirty="0">
                <a:solidFill>
                  <a:schemeClr val="tx1"/>
                </a:solidFill>
                <a:latin typeface="Montserrat"/>
              </a:rPr>
              <a:t>life</a:t>
            </a:r>
            <a:r>
              <a:rPr lang="en-US" sz="1000" b="1" dirty="0">
                <a:solidFill>
                  <a:schemeClr val="tx1"/>
                </a:solidFill>
                <a:latin typeface="Montserrat"/>
              </a:rPr>
              <a:t>, the only constant is change, therefore:</a:t>
            </a:r>
          </a:p>
          <a:p>
            <a:pPr marL="92075" indent="-92075" rtl="0" fontAlgn="t">
              <a:buFont typeface="Arial" panose="020B0604020202020204" pitchFamily="34" charset="0"/>
              <a:buChar char="•"/>
            </a:pPr>
            <a:endParaRPr lang="en-US" sz="1000" b="1" dirty="0">
              <a:solidFill>
                <a:schemeClr val="tx1"/>
              </a:solidFill>
              <a:latin typeface="Montserrat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263353" y="817672"/>
            <a:ext cx="4013210" cy="1739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35" tIns="95735" rIns="95735" bIns="95735" anchor="t" anchorCtr="0">
            <a:noAutofit/>
          </a:bodyPr>
          <a:lstStyle/>
          <a:p>
            <a:r>
              <a:rPr lang="en" sz="1412" dirty="0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Name</a:t>
            </a:r>
            <a:endParaRPr sz="353" dirty="0">
              <a:solidFill>
                <a:srgbClr val="FFFFFF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  <a:p>
            <a:r>
              <a:rPr lang="en" sz="2118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Personal Leadership Brand</a:t>
            </a:r>
            <a:endParaRPr sz="2118" b="1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63353" y="302559"/>
            <a:ext cx="2665953" cy="515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35" tIns="95735" rIns="95735" bIns="95735" anchor="t" anchorCtr="0">
            <a:noAutofit/>
          </a:bodyPr>
          <a:lstStyle/>
          <a:p>
            <a:r>
              <a:rPr lang="en" sz="1059" dirty="0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Authentic Leadership Model</a:t>
            </a:r>
            <a:endParaRPr sz="1059" dirty="0">
              <a:solidFill>
                <a:srgbClr val="FFFFFF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335360" y="2168757"/>
            <a:ext cx="3690300" cy="5863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2000" tIns="36000" rIns="72000" bIns="36000" anchor="ctr" anchorCtr="0">
            <a:noAutofit/>
          </a:bodyPr>
          <a:lstStyle/>
          <a:p>
            <a:pPr algn="ctr"/>
            <a:r>
              <a:rPr lang="en" sz="1588" dirty="0">
                <a:solidFill>
                  <a:srgbClr val="FFFFFF"/>
                </a:solidFill>
              </a:rPr>
              <a:t>Define your personal leadership brand</a:t>
            </a:r>
            <a:endParaRPr sz="1588" dirty="0">
              <a:solidFill>
                <a:srgbClr val="FFFFFF"/>
              </a:solidFill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4396208" y="1326994"/>
            <a:ext cx="3405828" cy="15442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80669" tIns="80669" rIns="80669" bIns="80669" anchor="t" anchorCtr="0">
            <a:noAutofit/>
          </a:bodyPr>
          <a:lstStyle>
            <a:defPPr>
              <a:defRPr lang="en-US"/>
            </a:defPPr>
            <a:lvl1pPr>
              <a:lnSpc>
                <a:spcPct val="115000"/>
              </a:lnSpc>
              <a:defRPr sz="1000">
                <a:solidFill>
                  <a:srgbClr val="FFFFFF"/>
                </a:solidFill>
                <a:latin typeface="Montserrat" panose="020B0604020202020204" charset="0"/>
                <a:cs typeface="Arial" panose="020B0604020202020204" pitchFamily="34" charset="0"/>
              </a:defRPr>
            </a:lvl1pPr>
          </a:lstStyle>
          <a:p>
            <a:r>
              <a:rPr lang="en" dirty="0"/>
              <a:t>Add 1 statement for each area about how you expect others to…</a:t>
            </a:r>
            <a:endParaRPr dirty="0"/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" dirty="0"/>
              <a:t>Set goals, process work, plan your work, execute tasks</a:t>
            </a:r>
            <a:endParaRPr dirty="0"/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" dirty="0"/>
              <a:t>Assure success, satisfy customers, create high quality work</a:t>
            </a:r>
            <a:endParaRPr dirty="0"/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" dirty="0"/>
              <a:t>Use technology</a:t>
            </a:r>
            <a:endParaRPr dirty="0"/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" dirty="0"/>
              <a:t>Maintain a competitive advantage</a:t>
            </a:r>
            <a:endParaRPr dirty="0"/>
          </a:p>
        </p:txBody>
      </p:sp>
      <p:sp>
        <p:nvSpPr>
          <p:cNvPr id="71" name="Google Shape;71;p13"/>
          <p:cNvSpPr txBox="1"/>
          <p:nvPr/>
        </p:nvSpPr>
        <p:spPr>
          <a:xfrm>
            <a:off x="8381425" y="1331568"/>
            <a:ext cx="3353844" cy="15372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80669" tIns="80669" rIns="80669" bIns="80669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1000" dirty="0">
                <a:solidFill>
                  <a:srgbClr val="FFFFFF"/>
                </a:solidFill>
                <a:latin typeface="Montserrat" panose="020B0604020202020204" charset="0"/>
                <a:cs typeface="Arial" panose="020B0604020202020204" pitchFamily="34" charset="0"/>
              </a:rPr>
              <a:t>Add 1 statement for each area about how you continuously change as you…</a:t>
            </a:r>
            <a:endParaRPr sz="1000" dirty="0">
              <a:solidFill>
                <a:srgbClr val="FFFFFF"/>
              </a:solidFill>
              <a:latin typeface="Montserrat" panose="020B0604020202020204" charset="0"/>
              <a:cs typeface="Arial" panose="020B0604020202020204" pitchFamily="34" charset="0"/>
            </a:endParaRPr>
          </a:p>
          <a:p>
            <a:pPr marL="92075" indent="-92075">
              <a:lnSpc>
                <a:spcPct val="115000"/>
              </a:lnSpc>
              <a:buClr>
                <a:srgbClr val="FFFFFF"/>
              </a:buClr>
              <a:buSzPts val="1100"/>
              <a:buFont typeface="Arial" panose="020B0604020202020204" pitchFamily="34" charset="0"/>
              <a:buChar char="•"/>
            </a:pPr>
            <a:r>
              <a:rPr lang="en" sz="1000" dirty="0">
                <a:solidFill>
                  <a:srgbClr val="FFFFFF"/>
                </a:solidFill>
                <a:latin typeface="Montserrat" panose="020B0604020202020204" charset="0"/>
                <a:cs typeface="Arial" panose="020B0604020202020204" pitchFamily="34" charset="0"/>
              </a:rPr>
              <a:t>Work towards personal mastery</a:t>
            </a:r>
            <a:endParaRPr sz="1000" dirty="0">
              <a:solidFill>
                <a:srgbClr val="FFFFFF"/>
              </a:solidFill>
              <a:latin typeface="Montserrat" panose="020B0604020202020204" charset="0"/>
              <a:cs typeface="Arial" panose="020B0604020202020204" pitchFamily="34" charset="0"/>
            </a:endParaRPr>
          </a:p>
          <a:p>
            <a:pPr marL="92075" indent="-92075">
              <a:lnSpc>
                <a:spcPct val="115000"/>
              </a:lnSpc>
              <a:buClr>
                <a:srgbClr val="FFFFFF"/>
              </a:buClr>
              <a:buSzPts val="1100"/>
              <a:buFont typeface="Arial" panose="020B0604020202020204" pitchFamily="34" charset="0"/>
              <a:buChar char="•"/>
            </a:pPr>
            <a:r>
              <a:rPr lang="en" sz="1000" dirty="0">
                <a:solidFill>
                  <a:srgbClr val="FFFFFF"/>
                </a:solidFill>
                <a:latin typeface="Montserrat" panose="020B0604020202020204" charset="0"/>
                <a:cs typeface="Arial" panose="020B0604020202020204" pitchFamily="34" charset="0"/>
              </a:rPr>
              <a:t>Anticipate opportunities</a:t>
            </a:r>
            <a:endParaRPr sz="1000" dirty="0">
              <a:solidFill>
                <a:srgbClr val="FFFFFF"/>
              </a:solidFill>
              <a:latin typeface="Montserrat" panose="020B0604020202020204" charset="0"/>
              <a:cs typeface="Arial" panose="020B0604020202020204" pitchFamily="34" charset="0"/>
            </a:endParaRPr>
          </a:p>
          <a:p>
            <a:pPr marL="92075" indent="-92075">
              <a:lnSpc>
                <a:spcPct val="115000"/>
              </a:lnSpc>
              <a:buClr>
                <a:srgbClr val="FFFFFF"/>
              </a:buClr>
              <a:buSzPts val="1100"/>
              <a:buFont typeface="Arial" panose="020B0604020202020204" pitchFamily="34" charset="0"/>
              <a:buChar char="•"/>
            </a:pPr>
            <a:r>
              <a:rPr lang="en" sz="1000" dirty="0">
                <a:solidFill>
                  <a:srgbClr val="FFFFFF"/>
                </a:solidFill>
                <a:latin typeface="Montserrat" panose="020B0604020202020204" charset="0"/>
                <a:cs typeface="Arial" panose="020B0604020202020204" pitchFamily="34" charset="0"/>
              </a:rPr>
              <a:t>Lead change</a:t>
            </a:r>
            <a:endParaRPr sz="1000" dirty="0">
              <a:solidFill>
                <a:srgbClr val="FFFFFF"/>
              </a:solidFill>
              <a:latin typeface="Montserrat" panose="020B0604020202020204" charset="0"/>
              <a:cs typeface="Arial" panose="020B0604020202020204" pitchFamily="34" charset="0"/>
            </a:endParaRPr>
          </a:p>
          <a:p>
            <a:pPr marL="92075" indent="-92075">
              <a:lnSpc>
                <a:spcPct val="115000"/>
              </a:lnSpc>
              <a:buClr>
                <a:srgbClr val="FFFFFF"/>
              </a:buClr>
              <a:buSzPts val="1100"/>
              <a:buFont typeface="Arial" panose="020B0604020202020204" pitchFamily="34" charset="0"/>
              <a:buChar char="•"/>
            </a:pPr>
            <a:r>
              <a:rPr lang="en" sz="1000" dirty="0">
                <a:solidFill>
                  <a:srgbClr val="FFFFFF"/>
                </a:solidFill>
                <a:latin typeface="Montserrat" panose="020B0604020202020204" charset="0"/>
                <a:cs typeface="Arial" panose="020B0604020202020204" pitchFamily="34" charset="0"/>
              </a:rPr>
              <a:t>Self Actualize (what is life all about)</a:t>
            </a:r>
            <a:endParaRPr sz="1000" dirty="0">
              <a:solidFill>
                <a:srgbClr val="FFFFFF"/>
              </a:solidFill>
              <a:latin typeface="Montserrat" panose="020B0604020202020204" charset="0"/>
              <a:cs typeface="Arial" panose="020B0604020202020204" pitchFamily="34" charset="0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4377047" y="4204703"/>
            <a:ext cx="3424989" cy="1407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80669" tIns="80669" rIns="80669" bIns="80669" anchor="t" anchorCtr="0">
            <a:noAutofit/>
          </a:bodyPr>
          <a:lstStyle>
            <a:defPPr>
              <a:defRPr lang="en-US"/>
            </a:defPPr>
            <a:lvl1pPr>
              <a:lnSpc>
                <a:spcPct val="115000"/>
              </a:lnSpc>
              <a:defRPr sz="1000">
                <a:solidFill>
                  <a:srgbClr val="FFFFFF"/>
                </a:solidFill>
                <a:latin typeface="Montserrat" panose="020B0604020202020204" charset="0"/>
                <a:cs typeface="Arial" panose="020B0604020202020204" pitchFamily="34" charset="0"/>
              </a:defRPr>
            </a:lvl1pPr>
          </a:lstStyle>
          <a:p>
            <a:r>
              <a:rPr lang="en" dirty="0"/>
              <a:t>Add 1 statement for each area about how you…</a:t>
            </a:r>
            <a:endParaRPr dirty="0"/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" dirty="0"/>
              <a:t>Decide &amp; share leadership</a:t>
            </a:r>
            <a:endParaRPr dirty="0"/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" dirty="0"/>
              <a:t>Develop &amp; coach people</a:t>
            </a:r>
            <a:endParaRPr dirty="0"/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" dirty="0"/>
              <a:t>Build partnerships</a:t>
            </a:r>
            <a:endParaRPr dirty="0"/>
          </a:p>
        </p:txBody>
      </p:sp>
      <p:sp>
        <p:nvSpPr>
          <p:cNvPr id="73" name="Google Shape;73;p13"/>
          <p:cNvSpPr txBox="1"/>
          <p:nvPr/>
        </p:nvSpPr>
        <p:spPr>
          <a:xfrm>
            <a:off x="411619" y="4188140"/>
            <a:ext cx="3405828" cy="14238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80669" tIns="80669" rIns="80669" bIns="80669" anchor="t" anchorCtr="0">
            <a:noAutofit/>
          </a:bodyPr>
          <a:lstStyle>
            <a:defPPr>
              <a:defRPr lang="en-US"/>
            </a:defPPr>
            <a:lvl1pPr>
              <a:lnSpc>
                <a:spcPct val="115000"/>
              </a:lnSpc>
              <a:defRPr sz="1000">
                <a:solidFill>
                  <a:srgbClr val="FFFFFF"/>
                </a:solidFill>
                <a:latin typeface="Montserrat" panose="020B0604020202020204" charset="0"/>
                <a:cs typeface="Arial" panose="020B0604020202020204" pitchFamily="34" charset="0"/>
              </a:defRPr>
            </a:lvl1pPr>
          </a:lstStyle>
          <a:p>
            <a:r>
              <a:rPr lang="en" dirty="0"/>
              <a:t>Add 1 statement for each area about how you…</a:t>
            </a:r>
            <a:endParaRPr dirty="0"/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" dirty="0"/>
              <a:t>Empower people</a:t>
            </a:r>
            <a:endParaRPr dirty="0"/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" dirty="0"/>
              <a:t>Encourage global thinking</a:t>
            </a:r>
            <a:endParaRPr dirty="0"/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" dirty="0"/>
              <a:t>Leverage diversity</a:t>
            </a:r>
            <a:endParaRPr dirty="0"/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" dirty="0"/>
              <a:t>1-2 personal values</a:t>
            </a:r>
            <a:endParaRPr dirty="0"/>
          </a:p>
        </p:txBody>
      </p:sp>
      <p:sp>
        <p:nvSpPr>
          <p:cNvPr id="74" name="Google Shape;74;p13"/>
          <p:cNvSpPr txBox="1"/>
          <p:nvPr/>
        </p:nvSpPr>
        <p:spPr>
          <a:xfrm>
            <a:off x="8381425" y="4220992"/>
            <a:ext cx="3353844" cy="13909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80669" tIns="80669" rIns="80669" bIns="80669" anchor="t" anchorCtr="0">
            <a:noAutofit/>
          </a:bodyPr>
          <a:lstStyle>
            <a:defPPr>
              <a:defRPr lang="en-US"/>
            </a:defPPr>
            <a:lvl1pPr>
              <a:lnSpc>
                <a:spcPct val="115000"/>
              </a:lnSpc>
              <a:defRPr sz="1000">
                <a:solidFill>
                  <a:srgbClr val="FFFFFF"/>
                </a:solidFill>
                <a:latin typeface="Montserrat" panose="020B0604020202020204" charset="0"/>
                <a:cs typeface="Arial" panose="020B0604020202020204" pitchFamily="34" charset="0"/>
              </a:defRPr>
            </a:lvl1pPr>
          </a:lstStyle>
          <a:p>
            <a:r>
              <a:rPr lang="en" dirty="0"/>
              <a:t>Add 1 statement for each area about how you…</a:t>
            </a:r>
            <a:endParaRPr dirty="0"/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" dirty="0"/>
              <a:t>Demonstrate integrity</a:t>
            </a:r>
            <a:endParaRPr dirty="0"/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" dirty="0"/>
              <a:t>Behave &amp; have a positive attitude at work</a:t>
            </a:r>
            <a:endParaRPr dirty="0"/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" dirty="0"/>
              <a:t>Encourage constructive dialogue</a:t>
            </a:r>
            <a:endParaRPr dirty="0"/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" dirty="0"/>
              <a:t>Create a shared vision</a:t>
            </a:r>
            <a:endParaRPr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FA3CDD0-2BE5-4EC7-994D-46381D814F77}"/>
              </a:ext>
            </a:extLst>
          </p:cNvPr>
          <p:cNvCxnSpPr>
            <a:cxnSpLocks/>
          </p:cNvCxnSpPr>
          <p:nvPr/>
        </p:nvCxnSpPr>
        <p:spPr>
          <a:xfrm>
            <a:off x="331818" y="3642194"/>
            <a:ext cx="11542640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66B5326-49D0-CF65-BD3B-2209D576292B}"/>
              </a:ext>
            </a:extLst>
          </p:cNvPr>
          <p:cNvCxnSpPr>
            <a:cxnSpLocks/>
          </p:cNvCxnSpPr>
          <p:nvPr/>
        </p:nvCxnSpPr>
        <p:spPr>
          <a:xfrm>
            <a:off x="331818" y="713016"/>
            <a:ext cx="1153325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D12AAE2-7448-49FA-BA48-1DF8977E4711}"/>
              </a:ext>
            </a:extLst>
          </p:cNvPr>
          <p:cNvSpPr/>
          <p:nvPr/>
        </p:nvSpPr>
        <p:spPr>
          <a:xfrm>
            <a:off x="4295800" y="256419"/>
            <a:ext cx="3600000" cy="2743136"/>
          </a:xfrm>
          <a:prstGeom prst="roundRect">
            <a:avLst>
              <a:gd name="adj" fmla="val 9557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 rtl="0"/>
            <a:r>
              <a:rPr lang="en-US" sz="1500" b="1" dirty="0">
                <a:solidFill>
                  <a:srgbClr val="003865"/>
                </a:solidFill>
                <a:latin typeface="Montserrat"/>
                <a:ea typeface="Montserrat"/>
                <a:cs typeface="Montserrat"/>
                <a:sym typeface="Montserrat"/>
              </a:rPr>
              <a:t>Assure Success</a:t>
            </a:r>
          </a:p>
          <a:p>
            <a:pPr algn="ctr" rtl="0" fontAlgn="t"/>
            <a:endParaRPr lang="en-US" sz="1500" dirty="0">
              <a:latin typeface="Montserrat" panose="020B0604020202020204" charset="0"/>
            </a:endParaRPr>
          </a:p>
          <a:p>
            <a:pPr marR="99355" rtl="0"/>
            <a:r>
              <a:rPr lang="en-US" sz="1000" b="1" dirty="0">
                <a:latin typeface="Montserrat"/>
                <a:ea typeface="Montserrat"/>
                <a:cs typeface="Montserrat"/>
                <a:sym typeface="Montserrat"/>
              </a:rPr>
              <a:t>I </a:t>
            </a:r>
            <a:r>
              <a:rPr lang="en-US" sz="1000" b="1" u="sng" dirty="0">
                <a:latin typeface="Montserrat"/>
                <a:ea typeface="Montserrat"/>
                <a:cs typeface="Montserrat"/>
                <a:sym typeface="Montserrat"/>
              </a:rPr>
              <a:t>expect</a:t>
            </a:r>
            <a:r>
              <a:rPr lang="en-US" sz="1000" b="1" dirty="0">
                <a:latin typeface="Montserrat"/>
                <a:ea typeface="Montserrat"/>
                <a:cs typeface="Montserrat"/>
                <a:sym typeface="Montserrat"/>
              </a:rPr>
              <a:t> my team members to assure </a:t>
            </a:r>
            <a:r>
              <a:rPr lang="en-US" sz="1000" b="1" u="sng" dirty="0">
                <a:latin typeface="Montserrat"/>
                <a:ea typeface="Montserrat"/>
                <a:cs typeface="Montserrat"/>
                <a:sym typeface="Montserrat"/>
              </a:rPr>
              <a:t>success</a:t>
            </a:r>
            <a:r>
              <a:rPr lang="en-US" sz="1000" b="1" dirty="0">
                <a:latin typeface="Montserrat"/>
                <a:ea typeface="Montserrat"/>
                <a:cs typeface="Montserrat"/>
                <a:sym typeface="Montserrat"/>
              </a:rPr>
              <a:t> and improve organizational quality through:</a:t>
            </a:r>
          </a:p>
          <a:p>
            <a:pPr marR="99355" rtl="0"/>
            <a:endParaRPr lang="en-US" sz="1000" b="1" dirty="0">
              <a:latin typeface="Montserrat"/>
              <a:ea typeface="Montserrat"/>
              <a:cs typeface="Montserrat"/>
              <a:sym typeface="Montserrat"/>
            </a:endParaRPr>
          </a:p>
          <a:p>
            <a:pPr marL="92075" marR="99355" indent="-92075" rtl="0">
              <a:buFont typeface="Arial" panose="020B0604020202020204" pitchFamily="34" charset="0"/>
              <a:buChar char="•"/>
            </a:pPr>
            <a:r>
              <a:rPr lang="en-US" sz="1000" dirty="0">
                <a:latin typeface="Montserrat"/>
                <a:ea typeface="Montserrat"/>
                <a:cs typeface="Montserrat"/>
                <a:sym typeface="Montserrat"/>
              </a:rPr>
              <a:t>text</a:t>
            </a:r>
          </a:p>
          <a:p>
            <a:pPr marL="92075" indent="-90488" rtl="0" fontAlgn="t">
              <a:buFont typeface="Arial" panose="020B0604020202020204" pitchFamily="34" charset="0"/>
              <a:buChar char="•"/>
            </a:pPr>
            <a:endParaRPr lang="en-US" sz="1000" b="1" dirty="0">
              <a:solidFill>
                <a:schemeClr val="tx1"/>
              </a:solidFill>
              <a:latin typeface="Montserrat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34EAEEB-05BD-4AC6-B095-2142C8743EDB}"/>
              </a:ext>
            </a:extLst>
          </p:cNvPr>
          <p:cNvSpPr/>
          <p:nvPr/>
        </p:nvSpPr>
        <p:spPr>
          <a:xfrm>
            <a:off x="4295800" y="3188846"/>
            <a:ext cx="3600000" cy="2743136"/>
          </a:xfrm>
          <a:prstGeom prst="roundRect">
            <a:avLst>
              <a:gd name="adj" fmla="val 9557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 rtl="0"/>
            <a:r>
              <a:rPr lang="en-US" sz="1500" b="1" dirty="0">
                <a:solidFill>
                  <a:srgbClr val="003865"/>
                </a:solidFill>
                <a:latin typeface="Montserrat"/>
                <a:ea typeface="Montserrat"/>
                <a:cs typeface="Montserrat"/>
                <a:sym typeface="Montserrat"/>
              </a:rPr>
              <a:t>Engage People</a:t>
            </a:r>
          </a:p>
          <a:p>
            <a:pPr algn="ctr" rtl="0" fontAlgn="t"/>
            <a:endParaRPr lang="en-US" sz="1500" dirty="0">
              <a:latin typeface="Montserrat" panose="020B0604020202020204" charset="0"/>
            </a:endParaRPr>
          </a:p>
          <a:p>
            <a:pPr marR="95973" rtl="0"/>
            <a:r>
              <a:rPr lang="en-US" sz="1000" b="1" dirty="0">
                <a:latin typeface="Montserrat"/>
                <a:ea typeface="Montserrat"/>
                <a:cs typeface="Montserrat"/>
                <a:sym typeface="Montserrat"/>
              </a:rPr>
              <a:t>My commitment to </a:t>
            </a:r>
            <a:r>
              <a:rPr lang="en-US" sz="1000" b="1" u="sng" dirty="0">
                <a:latin typeface="Montserrat"/>
                <a:ea typeface="Montserrat"/>
                <a:cs typeface="Montserrat"/>
                <a:sym typeface="Montserrat"/>
              </a:rPr>
              <a:t>leading</a:t>
            </a:r>
            <a:r>
              <a:rPr lang="en-US" sz="1000" b="1" dirty="0">
                <a:latin typeface="Montserrat"/>
                <a:ea typeface="Montserrat"/>
                <a:cs typeface="Montserrat"/>
                <a:sym typeface="Montserrat"/>
              </a:rPr>
              <a:t> &amp; </a:t>
            </a:r>
            <a:r>
              <a:rPr lang="en-US" sz="1000" b="1" u="sng" dirty="0">
                <a:latin typeface="Montserrat"/>
                <a:ea typeface="Montserrat"/>
                <a:cs typeface="Montserrat"/>
                <a:sym typeface="Montserrat"/>
              </a:rPr>
              <a:t>developing</a:t>
            </a:r>
            <a:r>
              <a:rPr lang="en-US" sz="1000" b="1" dirty="0">
                <a:latin typeface="Montserrat"/>
                <a:ea typeface="Montserrat"/>
                <a:cs typeface="Montserrat"/>
                <a:sym typeface="Montserrat"/>
              </a:rPr>
              <a:t> people &amp; partnerships is to:</a:t>
            </a:r>
          </a:p>
          <a:p>
            <a:pPr marR="95973" rtl="0"/>
            <a:endParaRPr lang="en-US" sz="1000" b="1" dirty="0">
              <a:latin typeface="Montserrat"/>
              <a:ea typeface="Montserrat"/>
              <a:cs typeface="Montserrat"/>
              <a:sym typeface="Montserrat"/>
            </a:endParaRPr>
          </a:p>
          <a:p>
            <a:pPr rtl="0" fontAlgn="t"/>
            <a:endParaRPr lang="en-US" sz="1000" b="1" dirty="0">
              <a:solidFill>
                <a:schemeClr val="tx1"/>
              </a:solidFill>
              <a:latin typeface="Montserrat"/>
            </a:endParaRPr>
          </a:p>
          <a:p>
            <a:pPr marL="92075" marR="99355" lvl="0" indent="-920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text</a:t>
            </a:r>
          </a:p>
          <a:p>
            <a:pPr marR="95973" rtl="0"/>
            <a:endParaRPr lang="en-US" sz="1000" b="1" dirty="0">
              <a:latin typeface="Montserrat"/>
              <a:ea typeface="Montserrat"/>
              <a:cs typeface="Montserrat"/>
              <a:sym typeface="Montserrat"/>
            </a:endParaRPr>
          </a:p>
          <a:p>
            <a:pPr marL="92075" indent="-90488" rtl="0" fontAlgn="t">
              <a:buFont typeface="Arial" panose="020B0604020202020204" pitchFamily="34" charset="0"/>
              <a:buChar char="•"/>
            </a:pPr>
            <a:endParaRPr lang="en-US" sz="1000" b="1" dirty="0">
              <a:solidFill>
                <a:schemeClr val="tx1"/>
              </a:solidFill>
              <a:latin typeface="Montserrat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2F031E54-BC9F-4C6E-AB5E-915760149C24}"/>
              </a:ext>
            </a:extLst>
          </p:cNvPr>
          <p:cNvSpPr/>
          <p:nvPr/>
        </p:nvSpPr>
        <p:spPr>
          <a:xfrm>
            <a:off x="314533" y="3188846"/>
            <a:ext cx="3600000" cy="2743136"/>
          </a:xfrm>
          <a:prstGeom prst="roundRect">
            <a:avLst>
              <a:gd name="adj" fmla="val 9557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 rtl="0"/>
            <a:r>
              <a:rPr lang="en-US" sz="1500" b="1" dirty="0">
                <a:solidFill>
                  <a:srgbClr val="003865"/>
                </a:solidFill>
                <a:latin typeface="Montserrat"/>
                <a:ea typeface="Montserrat"/>
                <a:cs typeface="Montserrat"/>
                <a:sym typeface="Montserrat"/>
              </a:rPr>
              <a:t>Boundaryless Inclusion</a:t>
            </a:r>
          </a:p>
          <a:p>
            <a:pPr algn="ctr" rtl="0" fontAlgn="t"/>
            <a:endParaRPr lang="en-US" sz="1500" dirty="0">
              <a:latin typeface="Montserrat" panose="020B0604020202020204" charset="0"/>
            </a:endParaRPr>
          </a:p>
          <a:p>
            <a:pPr marR="95973" rtl="0"/>
            <a:r>
              <a:rPr lang="en-US" sz="1000" b="1" dirty="0">
                <a:latin typeface="Montserrat"/>
                <a:ea typeface="Montserrat"/>
                <a:cs typeface="Montserrat"/>
                <a:sym typeface="Montserrat"/>
              </a:rPr>
              <a:t>While working with people, I:</a:t>
            </a:r>
          </a:p>
          <a:p>
            <a:pPr marR="95973" rtl="0"/>
            <a:endParaRPr lang="en-US" sz="1000" b="1" dirty="0">
              <a:latin typeface="Montserrat"/>
              <a:ea typeface="Montserrat"/>
              <a:cs typeface="Montserrat"/>
              <a:sym typeface="Montserrat"/>
            </a:endParaRPr>
          </a:p>
          <a:p>
            <a:pPr rtl="0" fontAlgn="t"/>
            <a:endParaRPr lang="en-US" sz="1000" b="1" dirty="0">
              <a:solidFill>
                <a:schemeClr val="tx1"/>
              </a:solidFill>
              <a:latin typeface="Montserrat"/>
            </a:endParaRPr>
          </a:p>
          <a:p>
            <a:pPr marL="92075" marR="99355" lvl="0" indent="-920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text</a:t>
            </a:r>
          </a:p>
          <a:p>
            <a:pPr marR="95973" rtl="0"/>
            <a:endParaRPr lang="en-US" sz="1000" b="1" dirty="0">
              <a:latin typeface="Montserrat"/>
              <a:ea typeface="Montserrat"/>
              <a:cs typeface="Montserrat"/>
              <a:sym typeface="Montserrat"/>
            </a:endParaRPr>
          </a:p>
          <a:p>
            <a:pPr marL="92075" indent="-90488" rtl="0" fontAlgn="t">
              <a:buFont typeface="Arial" panose="020B0604020202020204" pitchFamily="34" charset="0"/>
              <a:buChar char="•"/>
            </a:pPr>
            <a:endParaRPr lang="en-US" sz="1000" b="1" dirty="0">
              <a:solidFill>
                <a:schemeClr val="tx1"/>
              </a:solidFill>
              <a:latin typeface="Montserrat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FCDC0E8-DC55-4FFA-AE92-1D764E30216E}"/>
              </a:ext>
            </a:extLst>
          </p:cNvPr>
          <p:cNvSpPr/>
          <p:nvPr/>
        </p:nvSpPr>
        <p:spPr>
          <a:xfrm>
            <a:off x="8277467" y="3188846"/>
            <a:ext cx="3600000" cy="2743136"/>
          </a:xfrm>
          <a:prstGeom prst="roundRect">
            <a:avLst>
              <a:gd name="adj" fmla="val 9557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 rtl="0"/>
            <a:r>
              <a:rPr lang="en-US" sz="1500" b="1" dirty="0">
                <a:solidFill>
                  <a:srgbClr val="003865"/>
                </a:solidFill>
                <a:latin typeface="Montserrat"/>
                <a:ea typeface="Montserrat"/>
                <a:cs typeface="Montserrat"/>
                <a:sym typeface="Montserrat"/>
              </a:rPr>
              <a:t>Communication</a:t>
            </a:r>
          </a:p>
          <a:p>
            <a:pPr algn="ctr" rtl="0" fontAlgn="t"/>
            <a:endParaRPr lang="en-US" sz="1500" dirty="0">
              <a:latin typeface="Montserrat" panose="020B0604020202020204" charset="0"/>
            </a:endParaRPr>
          </a:p>
          <a:p>
            <a:pPr rtl="0"/>
            <a:r>
              <a:rPr lang="en-US" sz="1000" b="1" dirty="0">
                <a:latin typeface="Montserrat"/>
                <a:ea typeface="Montserrat"/>
                <a:cs typeface="Montserrat"/>
                <a:sym typeface="Montserrat"/>
              </a:rPr>
              <a:t>All we do is communicate, therefore:</a:t>
            </a:r>
          </a:p>
          <a:p>
            <a:pPr marL="92075" indent="-90488" rtl="0" fontAlgn="t">
              <a:buFont typeface="Arial" panose="020B0604020202020204" pitchFamily="34" charset="0"/>
              <a:buChar char="•"/>
            </a:pPr>
            <a:endParaRPr lang="en-US" sz="1000" b="1" dirty="0">
              <a:solidFill>
                <a:schemeClr val="tx1"/>
              </a:solidFill>
              <a:latin typeface="Montserrat"/>
            </a:endParaRPr>
          </a:p>
          <a:p>
            <a:pPr rtl="0" fontAlgn="t"/>
            <a:endParaRPr lang="en-US" sz="1000" b="1" dirty="0">
              <a:solidFill>
                <a:schemeClr val="tx1"/>
              </a:solidFill>
              <a:latin typeface="Montserrat"/>
            </a:endParaRPr>
          </a:p>
          <a:p>
            <a:pPr marL="92075" marR="99355" lvl="0" indent="-920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text</a:t>
            </a:r>
          </a:p>
          <a:p>
            <a:pPr marL="92075" indent="-90488" rtl="0" fontAlgn="t">
              <a:buFont typeface="Arial" panose="020B0604020202020204" pitchFamily="34" charset="0"/>
              <a:buChar char="•"/>
            </a:pPr>
            <a:endParaRPr lang="en-US" sz="1000" b="1" dirty="0">
              <a:solidFill>
                <a:schemeClr val="tx1"/>
              </a:solidFill>
              <a:latin typeface="Montserrat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91C15A5-0F41-403B-9905-B4E269352A8D}"/>
              </a:ext>
            </a:extLst>
          </p:cNvPr>
          <p:cNvSpPr/>
          <p:nvPr/>
        </p:nvSpPr>
        <p:spPr>
          <a:xfrm>
            <a:off x="8256640" y="256419"/>
            <a:ext cx="3600000" cy="2743136"/>
          </a:xfrm>
          <a:prstGeom prst="roundRect">
            <a:avLst>
              <a:gd name="adj" fmla="val 9557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 rtl="0" fontAlgn="t"/>
            <a:r>
              <a:rPr lang="en-US" sz="1500" b="1" kern="1200" dirty="0">
                <a:solidFill>
                  <a:srgbClr val="003865"/>
                </a:solidFill>
                <a:latin typeface="Montserrat" panose="020B0604020202020204" charset="0"/>
                <a:ea typeface="Montserrat" panose="020B0604020202020204" charset="0"/>
                <a:cs typeface="Montserrat" panose="020B0604020202020204" charset="0"/>
              </a:rPr>
              <a:t>Continuous Change</a:t>
            </a:r>
          </a:p>
          <a:p>
            <a:pPr algn="ctr" rtl="0" fontAlgn="t"/>
            <a:endParaRPr lang="en-US" sz="1500" dirty="0">
              <a:latin typeface="Montserrat" panose="020B0604020202020204" charset="0"/>
            </a:endParaRPr>
          </a:p>
          <a:p>
            <a:pPr rtl="0" fontAlgn="t"/>
            <a:r>
              <a:rPr lang="en-US" sz="1000" b="1" dirty="0">
                <a:solidFill>
                  <a:schemeClr val="tx1"/>
                </a:solidFill>
                <a:latin typeface="Montserrat"/>
              </a:rPr>
              <a:t>In </a:t>
            </a:r>
            <a:r>
              <a:rPr lang="en-US" sz="1000" b="1" u="sng" dirty="0">
                <a:solidFill>
                  <a:schemeClr val="tx1"/>
                </a:solidFill>
                <a:latin typeface="Montserrat"/>
              </a:rPr>
              <a:t>life</a:t>
            </a:r>
            <a:r>
              <a:rPr lang="en-US" sz="1000" b="1" dirty="0">
                <a:solidFill>
                  <a:schemeClr val="tx1"/>
                </a:solidFill>
                <a:latin typeface="Montserrat"/>
              </a:rPr>
              <a:t>, the only constant is change, therefore:</a:t>
            </a:r>
          </a:p>
          <a:p>
            <a:pPr rtl="0" fontAlgn="t"/>
            <a:endParaRPr lang="en-US" sz="1000" b="1" dirty="0">
              <a:solidFill>
                <a:schemeClr val="tx1"/>
              </a:solidFill>
              <a:latin typeface="Montserrat"/>
            </a:endParaRPr>
          </a:p>
          <a:p>
            <a:pPr rtl="0" fontAlgn="t"/>
            <a:endParaRPr lang="en-US" sz="1000" b="1" dirty="0">
              <a:solidFill>
                <a:schemeClr val="tx1"/>
              </a:solidFill>
              <a:latin typeface="Montserrat"/>
            </a:endParaRPr>
          </a:p>
          <a:p>
            <a:pPr marL="92075" marR="99355" lvl="0" indent="-920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text</a:t>
            </a:r>
          </a:p>
          <a:p>
            <a:pPr rtl="0" fontAlgn="t"/>
            <a:endParaRPr lang="en-US" sz="1000" b="1" dirty="0">
              <a:solidFill>
                <a:schemeClr val="tx1"/>
              </a:solidFill>
              <a:latin typeface="Montserrat"/>
            </a:endParaRPr>
          </a:p>
          <a:p>
            <a:pPr marL="92075" indent="-92075" rtl="0" fontAlgn="t">
              <a:buFont typeface="Arial" panose="020B0604020202020204" pitchFamily="34" charset="0"/>
              <a:buChar char="•"/>
            </a:pPr>
            <a:endParaRPr lang="en-US" sz="1000" b="1" dirty="0">
              <a:solidFill>
                <a:schemeClr val="tx1"/>
              </a:solidFill>
              <a:latin typeface="Montserrat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263353" y="817672"/>
            <a:ext cx="4013210" cy="1739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35" tIns="95735" rIns="95735" bIns="95735" anchor="t" anchorCtr="0">
            <a:noAutofit/>
          </a:bodyPr>
          <a:lstStyle/>
          <a:p>
            <a:r>
              <a:rPr lang="en" sz="1412" dirty="0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Name</a:t>
            </a:r>
            <a:endParaRPr sz="353" dirty="0">
              <a:solidFill>
                <a:srgbClr val="FFFFFF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  <a:p>
            <a:r>
              <a:rPr lang="en" sz="2118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Personal Leadership Brand</a:t>
            </a:r>
            <a:endParaRPr sz="2118" b="1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63353" y="302559"/>
            <a:ext cx="2665953" cy="515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735" tIns="95735" rIns="95735" bIns="95735" anchor="t" anchorCtr="0">
            <a:noAutofit/>
          </a:bodyPr>
          <a:lstStyle/>
          <a:p>
            <a:r>
              <a:rPr lang="en" sz="1059" dirty="0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Authentic Leadership Model</a:t>
            </a:r>
            <a:endParaRPr sz="1059" dirty="0">
              <a:solidFill>
                <a:srgbClr val="FFFFFF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FA3CDD0-2BE5-4EC7-994D-46381D814F77}"/>
              </a:ext>
            </a:extLst>
          </p:cNvPr>
          <p:cNvCxnSpPr>
            <a:cxnSpLocks/>
          </p:cNvCxnSpPr>
          <p:nvPr/>
        </p:nvCxnSpPr>
        <p:spPr>
          <a:xfrm>
            <a:off x="331818" y="3642194"/>
            <a:ext cx="11542640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66B5326-49D0-CF65-BD3B-2209D576292B}"/>
              </a:ext>
            </a:extLst>
          </p:cNvPr>
          <p:cNvCxnSpPr>
            <a:cxnSpLocks/>
          </p:cNvCxnSpPr>
          <p:nvPr/>
        </p:nvCxnSpPr>
        <p:spPr>
          <a:xfrm>
            <a:off x="331818" y="713016"/>
            <a:ext cx="1153325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257178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8100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6191</TotalTime>
  <Words>291</Words>
  <Application>Microsoft Office PowerPoint</Application>
  <DocSecurity>0</DocSecurity>
  <PresentationFormat>Widescreen</PresentationFormat>
  <Paragraphs>77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Montserrat</vt:lpstr>
      <vt:lpstr>Montserrat Medium</vt:lpstr>
      <vt:lpstr>Montserrat SemiBold</vt:lpstr>
      <vt:lpstr>1_Office Theme</vt:lpstr>
      <vt:lpstr>4_Office Theme</vt:lpstr>
      <vt:lpstr>2_Office Theme</vt:lpstr>
      <vt:lpstr>Authentic Leadership Model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Kang Injeong</dc:creator>
  <cp:keywords/>
  <dc:description/>
  <cp:lastModifiedBy>will linssen</cp:lastModifiedBy>
  <cp:revision>124</cp:revision>
  <dcterms:created xsi:type="dcterms:W3CDTF">2020-07-30T06:35:45Z</dcterms:created>
  <dcterms:modified xsi:type="dcterms:W3CDTF">2023-12-15T06:03:34Z</dcterms:modified>
  <cp:category/>
  <dc:identifier/>
  <cp:contentStatus/>
  <dc:language/>
  <cp:version/>
</cp:coreProperties>
</file>