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  <p:sldMasterId id="2147483692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07"/>
    <p:restoredTop sz="94688"/>
  </p:normalViewPr>
  <p:slideViewPr>
    <p:cSldViewPr snapToGrid="0" snapToObjects="1">
      <p:cViewPr>
        <p:scale>
          <a:sx n="150" d="100"/>
          <a:sy n="150" d="100"/>
        </p:scale>
        <p:origin x="3920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59" d="100"/>
          <a:sy n="159" d="100"/>
        </p:scale>
        <p:origin x="561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20D60B4-BB52-8D4C-B39E-9ADFFEAE6B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K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534A36-A606-DF42-8D3D-9274208B21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9BE9D-1B40-DA4D-941E-0E5E28BEBEAA}" type="datetimeFigureOut">
              <a:rPr lang="en-KR" smtClean="0"/>
              <a:t>30/07/2020</a:t>
            </a:fld>
            <a:endParaRPr lang="en-K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3A07A8-EF66-7A4D-B07A-0B2EBC8F55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K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12AAE-A494-8A4E-902B-416FD5CFF7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D50F3-8C43-3347-9D61-55B9DB6CFC29}" type="slidenum">
              <a:rPr lang="en-KR" smtClean="0"/>
              <a:t>‹#›</a:t>
            </a:fld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4277184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B466D-FC30-8945-B68B-7D3F889A3170}" type="datetimeFigureOut">
              <a:rPr lang="en-KR" smtClean="0"/>
              <a:t>30/07/2020</a:t>
            </a:fld>
            <a:endParaRPr lang="en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K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56B88-C607-734F-86F7-9EBD1478BCA0}" type="slidenum">
              <a:rPr lang="en-KR" smtClean="0"/>
              <a:t>‹#›</a:t>
            </a:fld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544346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37354"/>
            <a:ext cx="7772400" cy="630237"/>
          </a:xfrm>
        </p:spPr>
        <p:txBody>
          <a:bodyPr anchor="ctr" anchorCtr="0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190877"/>
            <a:ext cx="6858000" cy="499533"/>
          </a:xfrm>
        </p:spPr>
        <p:txBody>
          <a:bodyPr>
            <a:normAutofit/>
          </a:bodyPr>
          <a:lstStyle>
            <a:lvl1pPr marL="0" indent="0" algn="ctr">
              <a:buNone/>
              <a:defRPr sz="2000" b="1" i="0">
                <a:latin typeface="Montserrat SemiBo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D7B605-966C-BC40-85EB-A95F621CD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rgbClr val="003865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2677775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932" y="288925"/>
            <a:ext cx="8593667" cy="597086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3" y="982133"/>
            <a:ext cx="8593666" cy="458893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738D92-4576-6E4E-8A28-A197FABA6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rgbClr val="003865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2007082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2C0BC3-D31F-8041-BA89-9CE39D559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rgbClr val="003865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D9733C5-71F0-D349-836B-13013F9FD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932" y="288925"/>
            <a:ext cx="8593667" cy="597086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909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A4A86-B744-C74E-A2B2-CF8720A0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rgbClr val="003865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4290134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37354"/>
            <a:ext cx="7772400" cy="630237"/>
          </a:xfrm>
        </p:spPr>
        <p:txBody>
          <a:bodyPr anchor="ctr" anchorCtr="0">
            <a:norm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190877"/>
            <a:ext cx="6858000" cy="499533"/>
          </a:xfrm>
        </p:spPr>
        <p:txBody>
          <a:bodyPr>
            <a:normAutofit/>
          </a:bodyPr>
          <a:lstStyle>
            <a:lvl1pPr marL="0" indent="0" algn="ctr">
              <a:buNone/>
              <a:defRPr sz="2000" b="1" i="0">
                <a:solidFill>
                  <a:srgbClr val="003865"/>
                </a:solidFill>
                <a:latin typeface="Montserrat SemiBol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D7B605-966C-BC40-85EB-A95F621CD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337896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932" y="288925"/>
            <a:ext cx="8593667" cy="597086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933" y="982133"/>
            <a:ext cx="8593666" cy="458893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738D92-4576-6E4E-8A28-A197FABA6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3152924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2C0BC3-D31F-8041-BA89-9CE39D559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D9733C5-71F0-D349-836B-13013F9FD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932" y="288925"/>
            <a:ext cx="8593667" cy="597086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966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A4A86-B744-C74E-A2B2-CF8720A0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1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fld id="{8E135A5B-F7F3-1A42-A7D4-67DAF12EE5F8}" type="slidenum">
              <a:rPr lang="en-KR" smtClean="0"/>
              <a:pPr/>
              <a:t>‹#›</a:t>
            </a:fld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319429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8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000" y="288000"/>
            <a:ext cx="8593200" cy="597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000" y="982800"/>
            <a:ext cx="8593200" cy="459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C65623-26EA-0F4F-9F80-A0510DC66D4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892800"/>
            <a:ext cx="914400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6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0" r:id="rId3"/>
    <p:sldLayoutId id="2147483691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000" y="288000"/>
            <a:ext cx="8593200" cy="597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000" y="982800"/>
            <a:ext cx="8593200" cy="459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1A3B1B-7F09-8748-9C89-F0DB7F0D86E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892800"/>
            <a:ext cx="914400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644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rgbClr val="003865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25DE5-9B5F-C642-9BF2-5D548F16C9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KR" dirty="0"/>
              <a:t>Global Coach Group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B1688F-FE95-F348-98F4-F660E0005C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KR" dirty="0"/>
              <a:t>PowerPoint Slides Template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DE7C0D-ADD5-CA49-BEDE-109F3C305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203950"/>
            <a:ext cx="2057400" cy="365125"/>
          </a:xfrm>
          <a:prstGeom prst="rect">
            <a:avLst/>
          </a:prstGeom>
        </p:spPr>
        <p:txBody>
          <a:bodyPr/>
          <a:lstStyle/>
          <a:p>
            <a:fld id="{8E135A5B-F7F3-1A42-A7D4-67DAF12EE5F8}" type="slidenum">
              <a:rPr lang="en-KR" smtClean="0"/>
              <a:t>1</a:t>
            </a:fld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2871169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7</Words>
  <Application>Microsoft Macintosh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Montserrat</vt:lpstr>
      <vt:lpstr>Montserrat SemiBold</vt:lpstr>
      <vt:lpstr>Office Theme</vt:lpstr>
      <vt:lpstr>1_Office Theme</vt:lpstr>
      <vt:lpstr>Global Coach Group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Kang Injeong</dc:creator>
  <cp:lastModifiedBy>Kang Injeong</cp:lastModifiedBy>
  <cp:revision>4</cp:revision>
  <dcterms:created xsi:type="dcterms:W3CDTF">2020-07-30T06:35:45Z</dcterms:created>
  <dcterms:modified xsi:type="dcterms:W3CDTF">2020-07-30T07:07:52Z</dcterms:modified>
</cp:coreProperties>
</file>